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63" r:id="rId4"/>
    <p:sldId id="264" r:id="rId5"/>
    <p:sldId id="283" r:id="rId6"/>
    <p:sldId id="258" r:id="rId7"/>
    <p:sldId id="273" r:id="rId8"/>
    <p:sldId id="274" r:id="rId9"/>
    <p:sldId id="272" r:id="rId10"/>
    <p:sldId id="259" r:id="rId11"/>
    <p:sldId id="277" r:id="rId12"/>
    <p:sldId id="276" r:id="rId13"/>
    <p:sldId id="260" r:id="rId14"/>
    <p:sldId id="278" r:id="rId15"/>
    <p:sldId id="265" r:id="rId16"/>
    <p:sldId id="284" r:id="rId17"/>
    <p:sldId id="285" r:id="rId18"/>
    <p:sldId id="266" r:id="rId19"/>
    <p:sldId id="279" r:id="rId20"/>
    <p:sldId id="280" r:id="rId21"/>
    <p:sldId id="281" r:id="rId22"/>
    <p:sldId id="282" r:id="rId23"/>
    <p:sldId id="267" r:id="rId24"/>
    <p:sldId id="275" r:id="rId25"/>
    <p:sldId id="271" r:id="rId26"/>
    <p:sldId id="28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C76805-825B-4B12-9787-4F577F2CD97B}" v="94" dt="2024-04-25T10:07:51.6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0" autoAdjust="0"/>
    <p:restoredTop sz="94660"/>
  </p:normalViewPr>
  <p:slideViewPr>
    <p:cSldViewPr snapToGrid="0">
      <p:cViewPr>
        <p:scale>
          <a:sx n="64" d="100"/>
          <a:sy n="64" d="100"/>
        </p:scale>
        <p:origin x="1173" y="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nirat Idris" userId="4ce82417-3e4b-4a0f-8b87-03bd828d0ca8" providerId="ADAL" clId="{D1C76805-825B-4B12-9787-4F577F2CD97B}"/>
    <pc:docChg chg="undo custSel addSld delSld modSld">
      <pc:chgData name="Munirat Idris" userId="4ce82417-3e4b-4a0f-8b87-03bd828d0ca8" providerId="ADAL" clId="{D1C76805-825B-4B12-9787-4F577F2CD97B}" dt="2024-04-25T11:10:45.239" v="3505" actId="14100"/>
      <pc:docMkLst>
        <pc:docMk/>
      </pc:docMkLst>
      <pc:sldChg chg="addSp delSp modSp mod addAnim">
        <pc:chgData name="Munirat Idris" userId="4ce82417-3e4b-4a0f-8b87-03bd828d0ca8" providerId="ADAL" clId="{D1C76805-825B-4B12-9787-4F577F2CD97B}" dt="2024-04-22T15:02:28.897" v="2627" actId="1076"/>
        <pc:sldMkLst>
          <pc:docMk/>
          <pc:sldMk cId="3154697511" sldId="256"/>
        </pc:sldMkLst>
        <pc:spChg chg="mod">
          <ac:chgData name="Munirat Idris" userId="4ce82417-3e4b-4a0f-8b87-03bd828d0ca8" providerId="ADAL" clId="{D1C76805-825B-4B12-9787-4F577F2CD97B}" dt="2024-04-21T20:19:01.952" v="1361" actId="26606"/>
          <ac:spMkLst>
            <pc:docMk/>
            <pc:sldMk cId="3154697511" sldId="256"/>
            <ac:spMk id="2" creationId="{6C1B117C-32AC-D6D3-FA4C-D3A0603A380D}"/>
          </ac:spMkLst>
        </pc:spChg>
        <pc:spChg chg="mod ord">
          <ac:chgData name="Munirat Idris" userId="4ce82417-3e4b-4a0f-8b87-03bd828d0ca8" providerId="ADAL" clId="{D1C76805-825B-4B12-9787-4F577F2CD97B}" dt="2024-04-22T15:02:28.897" v="2627" actId="1076"/>
          <ac:spMkLst>
            <pc:docMk/>
            <pc:sldMk cId="3154697511" sldId="256"/>
            <ac:spMk id="3" creationId="{5410FFD5-9E18-B990-6962-7FFEE798D65E}"/>
          </ac:spMkLst>
        </pc:spChg>
        <pc:spChg chg="del">
          <ac:chgData name="Munirat Idris" userId="4ce82417-3e4b-4a0f-8b87-03bd828d0ca8" providerId="ADAL" clId="{D1C76805-825B-4B12-9787-4F577F2CD97B}" dt="2024-04-21T20:19:01.952" v="1361" actId="26606"/>
          <ac:spMkLst>
            <pc:docMk/>
            <pc:sldMk cId="3154697511" sldId="256"/>
            <ac:spMk id="9" creationId="{06E15305-164C-44CD-9E0F-420C2DC1B32A}"/>
          </ac:spMkLst>
        </pc:spChg>
        <pc:spChg chg="del">
          <ac:chgData name="Munirat Idris" userId="4ce82417-3e4b-4a0f-8b87-03bd828d0ca8" providerId="ADAL" clId="{D1C76805-825B-4B12-9787-4F577F2CD97B}" dt="2024-04-21T20:19:01.952" v="1361" actId="26606"/>
          <ac:spMkLst>
            <pc:docMk/>
            <pc:sldMk cId="3154697511" sldId="256"/>
            <ac:spMk id="11" creationId="{1D983374-3839-4F06-972D-B4C3CF238079}"/>
          </ac:spMkLst>
        </pc:spChg>
        <pc:spChg chg="del">
          <ac:chgData name="Munirat Idris" userId="4ce82417-3e4b-4a0f-8b87-03bd828d0ca8" providerId="ADAL" clId="{D1C76805-825B-4B12-9787-4F577F2CD97B}" dt="2024-04-21T20:19:01.952" v="1361" actId="26606"/>
          <ac:spMkLst>
            <pc:docMk/>
            <pc:sldMk cId="3154697511" sldId="256"/>
            <ac:spMk id="13" creationId="{F1D5403D-09EC-41DB-B916-A09C0E5AEC2B}"/>
          </ac:spMkLst>
        </pc:spChg>
        <pc:spChg chg="add">
          <ac:chgData name="Munirat Idris" userId="4ce82417-3e4b-4a0f-8b87-03bd828d0ca8" providerId="ADAL" clId="{D1C76805-825B-4B12-9787-4F577F2CD97B}" dt="2024-04-21T20:19:01.952" v="1361" actId="26606"/>
          <ac:spMkLst>
            <pc:docMk/>
            <pc:sldMk cId="3154697511" sldId="256"/>
            <ac:spMk id="18" creationId="{06E15305-164C-44CD-9E0F-420C2DC1B32A}"/>
          </ac:spMkLst>
        </pc:spChg>
        <pc:spChg chg="add">
          <ac:chgData name="Munirat Idris" userId="4ce82417-3e4b-4a0f-8b87-03bd828d0ca8" providerId="ADAL" clId="{D1C76805-825B-4B12-9787-4F577F2CD97B}" dt="2024-04-21T20:19:01.952" v="1361" actId="26606"/>
          <ac:spMkLst>
            <pc:docMk/>
            <pc:sldMk cId="3154697511" sldId="256"/>
            <ac:spMk id="20" creationId="{43DC501F-F729-47F2-9B50-962D2CC08355}"/>
          </ac:spMkLst>
        </pc:spChg>
        <pc:picChg chg="mod ord">
          <ac:chgData name="Munirat Idris" userId="4ce82417-3e4b-4a0f-8b87-03bd828d0ca8" providerId="ADAL" clId="{D1C76805-825B-4B12-9787-4F577F2CD97B}" dt="2024-04-21T20:19:01.952" v="1361" actId="26606"/>
          <ac:picMkLst>
            <pc:docMk/>
            <pc:sldMk cId="3154697511" sldId="256"/>
            <ac:picMk id="4" creationId="{715D8DA2-D192-651B-768C-3DEB5FDFAA17}"/>
          </ac:picMkLst>
        </pc:picChg>
        <pc:picChg chg="add mod">
          <ac:chgData name="Munirat Idris" userId="4ce82417-3e4b-4a0f-8b87-03bd828d0ca8" providerId="ADAL" clId="{D1C76805-825B-4B12-9787-4F577F2CD97B}" dt="2024-04-21T20:19:01.952" v="1361" actId="26606"/>
          <ac:picMkLst>
            <pc:docMk/>
            <pc:sldMk cId="3154697511" sldId="256"/>
            <ac:picMk id="6" creationId="{DAB6A91E-12C4-ACEB-B3B5-EB6113BCE259}"/>
          </ac:picMkLst>
        </pc:picChg>
      </pc:sldChg>
      <pc:sldChg chg="addSp delSp modSp mod setBg">
        <pc:chgData name="Munirat Idris" userId="4ce82417-3e4b-4a0f-8b87-03bd828d0ca8" providerId="ADAL" clId="{D1C76805-825B-4B12-9787-4F577F2CD97B}" dt="2024-04-25T09:13:27.148" v="3254" actId="20577"/>
        <pc:sldMkLst>
          <pc:docMk/>
          <pc:sldMk cId="879261302" sldId="258"/>
        </pc:sldMkLst>
        <pc:spChg chg="mod">
          <ac:chgData name="Munirat Idris" userId="4ce82417-3e4b-4a0f-8b87-03bd828d0ca8" providerId="ADAL" clId="{D1C76805-825B-4B12-9787-4F577F2CD97B}" dt="2024-04-25T09:13:27.148" v="3254" actId="20577"/>
          <ac:spMkLst>
            <pc:docMk/>
            <pc:sldMk cId="879261302" sldId="258"/>
            <ac:spMk id="2" creationId="{6F92F686-B382-8173-BF65-890B61A203D0}"/>
          </ac:spMkLst>
        </pc:spChg>
        <pc:spChg chg="del mod">
          <ac:chgData name="Munirat Idris" userId="4ce82417-3e4b-4a0f-8b87-03bd828d0ca8" providerId="ADAL" clId="{D1C76805-825B-4B12-9787-4F577F2CD97B}" dt="2024-04-22T07:22:24.005" v="2592" actId="478"/>
          <ac:spMkLst>
            <pc:docMk/>
            <pc:sldMk cId="879261302" sldId="258"/>
            <ac:spMk id="3" creationId="{E2DAAE82-E37E-6FE6-8CD6-31E3D4914F1D}"/>
          </ac:spMkLst>
        </pc:spChg>
        <pc:spChg chg="add del mod">
          <ac:chgData name="Munirat Idris" userId="4ce82417-3e4b-4a0f-8b87-03bd828d0ca8" providerId="ADAL" clId="{D1C76805-825B-4B12-9787-4F577F2CD97B}" dt="2024-04-22T07:22:30.555" v="2593" actId="478"/>
          <ac:spMkLst>
            <pc:docMk/>
            <pc:sldMk cId="879261302" sldId="258"/>
            <ac:spMk id="5" creationId="{21745B64-BEA2-9FB3-F736-52958FF74F66}"/>
          </ac:spMkLst>
        </pc:spChg>
        <pc:spChg chg="add del">
          <ac:chgData name="Munirat Idris" userId="4ce82417-3e4b-4a0f-8b87-03bd828d0ca8" providerId="ADAL" clId="{D1C76805-825B-4B12-9787-4F577F2CD97B}" dt="2024-04-21T19:42:11.423" v="909" actId="26606"/>
          <ac:spMkLst>
            <pc:docMk/>
            <pc:sldMk cId="879261302" sldId="258"/>
            <ac:spMk id="9" creationId="{B937640E-EF7A-4A6C-A950-D12B7D5C923E}"/>
          </ac:spMkLst>
        </pc:spChg>
        <pc:spChg chg="add del">
          <ac:chgData name="Munirat Idris" userId="4ce82417-3e4b-4a0f-8b87-03bd828d0ca8" providerId="ADAL" clId="{D1C76805-825B-4B12-9787-4F577F2CD97B}" dt="2024-04-21T19:42:11.423" v="909" actId="26606"/>
          <ac:spMkLst>
            <pc:docMk/>
            <pc:sldMk cId="879261302" sldId="258"/>
            <ac:spMk id="11" creationId="{76ADA084-C86B-4F3C-8077-6A8999CC4632}"/>
          </ac:spMkLst>
        </pc:spChg>
        <pc:spChg chg="add del">
          <ac:chgData name="Munirat Idris" userId="4ce82417-3e4b-4a0f-8b87-03bd828d0ca8" providerId="ADAL" clId="{D1C76805-825B-4B12-9787-4F577F2CD97B}" dt="2024-04-21T19:42:13.614" v="912" actId="26606"/>
          <ac:spMkLst>
            <pc:docMk/>
            <pc:sldMk cId="879261302" sldId="258"/>
            <ac:spMk id="13" creationId="{B937640E-EF7A-4A6C-A950-D12B7D5C923E}"/>
          </ac:spMkLst>
        </pc:spChg>
        <pc:spChg chg="add del">
          <ac:chgData name="Munirat Idris" userId="4ce82417-3e4b-4a0f-8b87-03bd828d0ca8" providerId="ADAL" clId="{D1C76805-825B-4B12-9787-4F577F2CD97B}" dt="2024-04-21T19:42:13.614" v="912" actId="26606"/>
          <ac:spMkLst>
            <pc:docMk/>
            <pc:sldMk cId="879261302" sldId="258"/>
            <ac:spMk id="14" creationId="{76ADA084-C86B-4F3C-8077-6A8999CC4632}"/>
          </ac:spMkLst>
        </pc:spChg>
        <pc:spChg chg="add">
          <ac:chgData name="Munirat Idris" userId="4ce82417-3e4b-4a0f-8b87-03bd828d0ca8" providerId="ADAL" clId="{D1C76805-825B-4B12-9787-4F577F2CD97B}" dt="2024-04-21T19:42:13.625" v="913" actId="26606"/>
          <ac:spMkLst>
            <pc:docMk/>
            <pc:sldMk cId="879261302" sldId="258"/>
            <ac:spMk id="17" creationId="{B937640E-EF7A-4A6C-A950-D12B7D5C923E}"/>
          </ac:spMkLst>
        </pc:spChg>
        <pc:spChg chg="add">
          <ac:chgData name="Munirat Idris" userId="4ce82417-3e4b-4a0f-8b87-03bd828d0ca8" providerId="ADAL" clId="{D1C76805-825B-4B12-9787-4F577F2CD97B}" dt="2024-04-21T19:42:13.625" v="913" actId="26606"/>
          <ac:spMkLst>
            <pc:docMk/>
            <pc:sldMk cId="879261302" sldId="258"/>
            <ac:spMk id="18" creationId="{76ADA084-C86B-4F3C-8077-6A8999CC4632}"/>
          </ac:spMkLst>
        </pc:spChg>
        <pc:picChg chg="add del">
          <ac:chgData name="Munirat Idris" userId="4ce82417-3e4b-4a0f-8b87-03bd828d0ca8" providerId="ADAL" clId="{D1C76805-825B-4B12-9787-4F577F2CD97B}" dt="2024-04-21T02:45:01.795" v="10" actId="478"/>
          <ac:picMkLst>
            <pc:docMk/>
            <pc:sldMk cId="879261302" sldId="258"/>
            <ac:picMk id="5" creationId="{B2FCB87E-69B0-A8F8-9256-C1F1ECC7F011}"/>
          </ac:picMkLst>
        </pc:picChg>
        <pc:picChg chg="add del">
          <ac:chgData name="Munirat Idris" userId="4ce82417-3e4b-4a0f-8b87-03bd828d0ca8" providerId="ADAL" clId="{D1C76805-825B-4B12-9787-4F577F2CD97B}" dt="2024-04-21T19:42:11.423" v="909" actId="26606"/>
          <ac:picMkLst>
            <pc:docMk/>
            <pc:sldMk cId="879261302" sldId="258"/>
            <ac:picMk id="6" creationId="{D842E655-B8F6-8237-B9DF-08286A59108B}"/>
          </ac:picMkLst>
        </pc:picChg>
        <pc:picChg chg="add del">
          <ac:chgData name="Munirat Idris" userId="4ce82417-3e4b-4a0f-8b87-03bd828d0ca8" providerId="ADAL" clId="{D1C76805-825B-4B12-9787-4F577F2CD97B}" dt="2024-04-21T19:42:13.614" v="912" actId="26606"/>
          <ac:picMkLst>
            <pc:docMk/>
            <pc:sldMk cId="879261302" sldId="258"/>
            <ac:picMk id="15" creationId="{83998112-6FFE-E972-032A-4C7161886DC2}"/>
          </ac:picMkLst>
        </pc:picChg>
        <pc:picChg chg="add">
          <ac:chgData name="Munirat Idris" userId="4ce82417-3e4b-4a0f-8b87-03bd828d0ca8" providerId="ADAL" clId="{D1C76805-825B-4B12-9787-4F577F2CD97B}" dt="2024-04-21T19:42:13.625" v="913" actId="26606"/>
          <ac:picMkLst>
            <pc:docMk/>
            <pc:sldMk cId="879261302" sldId="258"/>
            <ac:picMk id="19" creationId="{94B0C778-A4C4-E527-D71C-41439F381C03}"/>
          </ac:picMkLst>
        </pc:picChg>
      </pc:sldChg>
      <pc:sldChg chg="addSp delSp modSp mod setBg">
        <pc:chgData name="Munirat Idris" userId="4ce82417-3e4b-4a0f-8b87-03bd828d0ca8" providerId="ADAL" clId="{D1C76805-825B-4B12-9787-4F577F2CD97B}" dt="2024-04-21T19:53:30.751" v="1244" actId="14100"/>
        <pc:sldMkLst>
          <pc:docMk/>
          <pc:sldMk cId="2075431232" sldId="259"/>
        </pc:sldMkLst>
        <pc:spChg chg="mod">
          <ac:chgData name="Munirat Idris" userId="4ce82417-3e4b-4a0f-8b87-03bd828d0ca8" providerId="ADAL" clId="{D1C76805-825B-4B12-9787-4F577F2CD97B}" dt="2024-04-21T19:34:58.689" v="711" actId="20577"/>
          <ac:spMkLst>
            <pc:docMk/>
            <pc:sldMk cId="2075431232" sldId="259"/>
            <ac:spMk id="2" creationId="{6067052F-CFF8-22AB-E694-EF6AF1FD2E07}"/>
          </ac:spMkLst>
        </pc:spChg>
        <pc:spChg chg="del mod">
          <ac:chgData name="Munirat Idris" userId="4ce82417-3e4b-4a0f-8b87-03bd828d0ca8" providerId="ADAL" clId="{D1C76805-825B-4B12-9787-4F577F2CD97B}" dt="2024-04-21T16:42:41.746" v="330" actId="478"/>
          <ac:spMkLst>
            <pc:docMk/>
            <pc:sldMk cId="2075431232" sldId="259"/>
            <ac:spMk id="3" creationId="{7AB2FCFA-0DB0-1624-E044-1CFEAD8E7308}"/>
          </ac:spMkLst>
        </pc:spChg>
        <pc:spChg chg="add mod">
          <ac:chgData name="Munirat Idris" userId="4ce82417-3e4b-4a0f-8b87-03bd828d0ca8" providerId="ADAL" clId="{D1C76805-825B-4B12-9787-4F577F2CD97B}" dt="2024-04-21T19:53:30.751" v="1244" actId="14100"/>
          <ac:spMkLst>
            <pc:docMk/>
            <pc:sldMk cId="2075431232" sldId="259"/>
            <ac:spMk id="5" creationId="{19CBDA03-929B-5986-AFE0-81B573ED1C1D}"/>
          </ac:spMkLst>
        </pc:spChg>
        <pc:spChg chg="add del">
          <ac:chgData name="Munirat Idris" userId="4ce82417-3e4b-4a0f-8b87-03bd828d0ca8" providerId="ADAL" clId="{D1C76805-825B-4B12-9787-4F577F2CD97B}" dt="2024-04-21T16:42:47.979" v="332" actId="22"/>
          <ac:spMkLst>
            <pc:docMk/>
            <pc:sldMk cId="2075431232" sldId="259"/>
            <ac:spMk id="7" creationId="{D111BC83-ED62-0E92-81CE-BE27B46D79D8}"/>
          </ac:spMkLst>
        </pc:spChg>
        <pc:spChg chg="add del">
          <ac:chgData name="Munirat Idris" userId="4ce82417-3e4b-4a0f-8b87-03bd828d0ca8" providerId="ADAL" clId="{D1C76805-825B-4B12-9787-4F577F2CD97B}" dt="2024-04-21T17:05:50.221" v="555" actId="26606"/>
          <ac:spMkLst>
            <pc:docMk/>
            <pc:sldMk cId="2075431232" sldId="259"/>
            <ac:spMk id="11" creationId="{B937640E-EF7A-4A6C-A950-D12B7D5C923E}"/>
          </ac:spMkLst>
        </pc:spChg>
        <pc:spChg chg="add del">
          <ac:chgData name="Munirat Idris" userId="4ce82417-3e4b-4a0f-8b87-03bd828d0ca8" providerId="ADAL" clId="{D1C76805-825B-4B12-9787-4F577F2CD97B}" dt="2024-04-21T17:05:50.221" v="555" actId="26606"/>
          <ac:spMkLst>
            <pc:docMk/>
            <pc:sldMk cId="2075431232" sldId="259"/>
            <ac:spMk id="13" creationId="{76ADA084-C86B-4F3C-8077-6A8999CC4632}"/>
          </ac:spMkLst>
        </pc:spChg>
        <pc:spChg chg="add del">
          <ac:chgData name="Munirat Idris" userId="4ce82417-3e4b-4a0f-8b87-03bd828d0ca8" providerId="ADAL" clId="{D1C76805-825B-4B12-9787-4F577F2CD97B}" dt="2024-04-21T17:06:08.177" v="557" actId="26606"/>
          <ac:spMkLst>
            <pc:docMk/>
            <pc:sldMk cId="2075431232" sldId="259"/>
            <ac:spMk id="15" creationId="{B937640E-EF7A-4A6C-A950-D12B7D5C923E}"/>
          </ac:spMkLst>
        </pc:spChg>
        <pc:spChg chg="add del">
          <ac:chgData name="Munirat Idris" userId="4ce82417-3e4b-4a0f-8b87-03bd828d0ca8" providerId="ADAL" clId="{D1C76805-825B-4B12-9787-4F577F2CD97B}" dt="2024-04-21T17:06:08.177" v="557" actId="26606"/>
          <ac:spMkLst>
            <pc:docMk/>
            <pc:sldMk cId="2075431232" sldId="259"/>
            <ac:spMk id="16" creationId="{76ADA084-C86B-4F3C-8077-6A8999CC4632}"/>
          </ac:spMkLst>
        </pc:spChg>
        <pc:spChg chg="add del">
          <ac:chgData name="Munirat Idris" userId="4ce82417-3e4b-4a0f-8b87-03bd828d0ca8" providerId="ADAL" clId="{D1C76805-825B-4B12-9787-4F577F2CD97B}" dt="2024-04-21T19:34:49.041" v="709" actId="26606"/>
          <ac:spMkLst>
            <pc:docMk/>
            <pc:sldMk cId="2075431232" sldId="259"/>
            <ac:spMk id="19" creationId="{B937640E-EF7A-4A6C-A950-D12B7D5C923E}"/>
          </ac:spMkLst>
        </pc:spChg>
        <pc:spChg chg="add del">
          <ac:chgData name="Munirat Idris" userId="4ce82417-3e4b-4a0f-8b87-03bd828d0ca8" providerId="ADAL" clId="{D1C76805-825B-4B12-9787-4F577F2CD97B}" dt="2024-04-21T19:34:49.041" v="709" actId="26606"/>
          <ac:spMkLst>
            <pc:docMk/>
            <pc:sldMk cId="2075431232" sldId="259"/>
            <ac:spMk id="20" creationId="{76ADA084-C86B-4F3C-8077-6A8999CC4632}"/>
          </ac:spMkLst>
        </pc:spChg>
        <pc:spChg chg="add">
          <ac:chgData name="Munirat Idris" userId="4ce82417-3e4b-4a0f-8b87-03bd828d0ca8" providerId="ADAL" clId="{D1C76805-825B-4B12-9787-4F577F2CD97B}" dt="2024-04-21T19:34:49.041" v="709" actId="26606"/>
          <ac:spMkLst>
            <pc:docMk/>
            <pc:sldMk cId="2075431232" sldId="259"/>
            <ac:spMk id="26" creationId="{B937640E-EF7A-4A6C-A950-D12B7D5C923E}"/>
          </ac:spMkLst>
        </pc:spChg>
        <pc:spChg chg="add">
          <ac:chgData name="Munirat Idris" userId="4ce82417-3e4b-4a0f-8b87-03bd828d0ca8" providerId="ADAL" clId="{D1C76805-825B-4B12-9787-4F577F2CD97B}" dt="2024-04-21T19:34:49.041" v="709" actId="26606"/>
          <ac:spMkLst>
            <pc:docMk/>
            <pc:sldMk cId="2075431232" sldId="259"/>
            <ac:spMk id="28" creationId="{76ADA084-C86B-4F3C-8077-6A8999CC4632}"/>
          </ac:spMkLst>
        </pc:spChg>
        <pc:picChg chg="add del">
          <ac:chgData name="Munirat Idris" userId="4ce82417-3e4b-4a0f-8b87-03bd828d0ca8" providerId="ADAL" clId="{D1C76805-825B-4B12-9787-4F577F2CD97B}" dt="2024-04-21T17:05:50.221" v="555" actId="26606"/>
          <ac:picMkLst>
            <pc:docMk/>
            <pc:sldMk cId="2075431232" sldId="259"/>
            <ac:picMk id="8" creationId="{9AEF9831-61B4-3E38-197C-99752E1D2513}"/>
          </ac:picMkLst>
        </pc:picChg>
        <pc:picChg chg="add del">
          <ac:chgData name="Munirat Idris" userId="4ce82417-3e4b-4a0f-8b87-03bd828d0ca8" providerId="ADAL" clId="{D1C76805-825B-4B12-9787-4F577F2CD97B}" dt="2024-04-21T17:06:08.177" v="557" actId="26606"/>
          <ac:picMkLst>
            <pc:docMk/>
            <pc:sldMk cId="2075431232" sldId="259"/>
            <ac:picMk id="17" creationId="{ED210E0E-C5A0-B68B-E002-BBCBE1D54800}"/>
          </ac:picMkLst>
        </pc:picChg>
        <pc:picChg chg="add del">
          <ac:chgData name="Munirat Idris" userId="4ce82417-3e4b-4a0f-8b87-03bd828d0ca8" providerId="ADAL" clId="{D1C76805-825B-4B12-9787-4F577F2CD97B}" dt="2024-04-21T19:34:46.598" v="708" actId="478"/>
          <ac:picMkLst>
            <pc:docMk/>
            <pc:sldMk cId="2075431232" sldId="259"/>
            <ac:picMk id="21" creationId="{9AEF9831-61B4-3E38-197C-99752E1D2513}"/>
          </ac:picMkLst>
        </pc:picChg>
        <pc:picChg chg="add">
          <ac:chgData name="Munirat Idris" userId="4ce82417-3e4b-4a0f-8b87-03bd828d0ca8" providerId="ADAL" clId="{D1C76805-825B-4B12-9787-4F577F2CD97B}" dt="2024-04-21T19:34:49.041" v="709" actId="26606"/>
          <ac:picMkLst>
            <pc:docMk/>
            <pc:sldMk cId="2075431232" sldId="259"/>
            <ac:picMk id="22" creationId="{C5A78DDF-A1C8-EED9-71A4-BBFEAEF87028}"/>
          </ac:picMkLst>
        </pc:picChg>
      </pc:sldChg>
      <pc:sldChg chg="addSp delSp modSp mod">
        <pc:chgData name="Munirat Idris" userId="4ce82417-3e4b-4a0f-8b87-03bd828d0ca8" providerId="ADAL" clId="{D1C76805-825B-4B12-9787-4F577F2CD97B}" dt="2024-04-22T03:55:58.736" v="1815" actId="1076"/>
        <pc:sldMkLst>
          <pc:docMk/>
          <pc:sldMk cId="2591033858" sldId="260"/>
        </pc:sldMkLst>
        <pc:spChg chg="mod">
          <ac:chgData name="Munirat Idris" userId="4ce82417-3e4b-4a0f-8b87-03bd828d0ca8" providerId="ADAL" clId="{D1C76805-825B-4B12-9787-4F577F2CD97B}" dt="2024-04-21T17:19:49.119" v="678" actId="113"/>
          <ac:spMkLst>
            <pc:docMk/>
            <pc:sldMk cId="2591033858" sldId="260"/>
            <ac:spMk id="2" creationId="{9C05343B-B108-5929-B088-DF83595B997B}"/>
          </ac:spMkLst>
        </pc:spChg>
        <pc:spChg chg="del mod">
          <ac:chgData name="Munirat Idris" userId="4ce82417-3e4b-4a0f-8b87-03bd828d0ca8" providerId="ADAL" clId="{D1C76805-825B-4B12-9787-4F577F2CD97B}" dt="2024-04-21T16:55:57.066" v="415" actId="478"/>
          <ac:spMkLst>
            <pc:docMk/>
            <pc:sldMk cId="2591033858" sldId="260"/>
            <ac:spMk id="3" creationId="{1604EBA1-DCE8-0ED1-F659-A71AF1796F75}"/>
          </ac:spMkLst>
        </pc:spChg>
        <pc:spChg chg="add mod">
          <ac:chgData name="Munirat Idris" userId="4ce82417-3e4b-4a0f-8b87-03bd828d0ca8" providerId="ADAL" clId="{D1C76805-825B-4B12-9787-4F577F2CD97B}" dt="2024-04-21T16:56:49.327" v="419" actId="14100"/>
          <ac:spMkLst>
            <pc:docMk/>
            <pc:sldMk cId="2591033858" sldId="260"/>
            <ac:spMk id="7" creationId="{61ABA869-2619-8EFE-BEAB-553D79800C56}"/>
          </ac:spMkLst>
        </pc:spChg>
        <pc:picChg chg="add mod modCrop">
          <ac:chgData name="Munirat Idris" userId="4ce82417-3e4b-4a0f-8b87-03bd828d0ca8" providerId="ADAL" clId="{D1C76805-825B-4B12-9787-4F577F2CD97B}" dt="2024-04-22T03:55:58.736" v="1815" actId="1076"/>
          <ac:picMkLst>
            <pc:docMk/>
            <pc:sldMk cId="2591033858" sldId="260"/>
            <ac:picMk id="5" creationId="{CD5EADC6-495B-D955-119F-B303CF994429}"/>
          </ac:picMkLst>
        </pc:picChg>
        <pc:picChg chg="add mod">
          <ac:chgData name="Munirat Idris" userId="4ce82417-3e4b-4a0f-8b87-03bd828d0ca8" providerId="ADAL" clId="{D1C76805-825B-4B12-9787-4F577F2CD97B}" dt="2024-04-21T16:57:27.674" v="427" actId="1076"/>
          <ac:picMkLst>
            <pc:docMk/>
            <pc:sldMk cId="2591033858" sldId="260"/>
            <ac:picMk id="9" creationId="{24C36E88-BA43-913B-4E95-C1E1B6E7A5CC}"/>
          </ac:picMkLst>
        </pc:picChg>
      </pc:sldChg>
      <pc:sldChg chg="del">
        <pc:chgData name="Munirat Idris" userId="4ce82417-3e4b-4a0f-8b87-03bd828d0ca8" providerId="ADAL" clId="{D1C76805-825B-4B12-9787-4F577F2CD97B}" dt="2024-04-22T07:05:37.556" v="2202" actId="47"/>
        <pc:sldMkLst>
          <pc:docMk/>
          <pc:sldMk cId="4167740557" sldId="261"/>
        </pc:sldMkLst>
      </pc:sldChg>
      <pc:sldChg chg="addSp delSp modSp new mod">
        <pc:chgData name="Munirat Idris" userId="4ce82417-3e4b-4a0f-8b87-03bd828d0ca8" providerId="ADAL" clId="{D1C76805-825B-4B12-9787-4F577F2CD97B}" dt="2024-04-25T08:58:58.537" v="3179" actId="20577"/>
        <pc:sldMkLst>
          <pc:docMk/>
          <pc:sldMk cId="4092827713" sldId="262"/>
        </pc:sldMkLst>
        <pc:spChg chg="del">
          <ac:chgData name="Munirat Idris" userId="4ce82417-3e4b-4a0f-8b87-03bd828d0ca8" providerId="ADAL" clId="{D1C76805-825B-4B12-9787-4F577F2CD97B}" dt="2024-04-21T02:44:36.848" v="7" actId="478"/>
          <ac:spMkLst>
            <pc:docMk/>
            <pc:sldMk cId="4092827713" sldId="262"/>
            <ac:spMk id="2" creationId="{4E0E595A-9D2B-B595-1780-9A02853C781D}"/>
          </ac:spMkLst>
        </pc:spChg>
        <pc:spChg chg="add mod">
          <ac:chgData name="Munirat Idris" userId="4ce82417-3e4b-4a0f-8b87-03bd828d0ca8" providerId="ADAL" clId="{D1C76805-825B-4B12-9787-4F577F2CD97B}" dt="2024-04-21T20:19:48.257" v="1368" actId="113"/>
          <ac:spMkLst>
            <pc:docMk/>
            <pc:sldMk cId="4092827713" sldId="262"/>
            <ac:spMk id="2" creationId="{C4CF376F-D3C7-C022-70AE-3F359320BA07}"/>
          </ac:spMkLst>
        </pc:spChg>
        <pc:spChg chg="del">
          <ac:chgData name="Munirat Idris" userId="4ce82417-3e4b-4a0f-8b87-03bd828d0ca8" providerId="ADAL" clId="{D1C76805-825B-4B12-9787-4F577F2CD97B}" dt="2024-04-21T02:44:18.337" v="2" actId="22"/>
          <ac:spMkLst>
            <pc:docMk/>
            <pc:sldMk cId="4092827713" sldId="262"/>
            <ac:spMk id="3" creationId="{E8080624-F80D-494C-BC7D-54CAABE73BF2}"/>
          </ac:spMkLst>
        </pc:spChg>
        <pc:spChg chg="add del mod">
          <ac:chgData name="Munirat Idris" userId="4ce82417-3e4b-4a0f-8b87-03bd828d0ca8" providerId="ADAL" clId="{D1C76805-825B-4B12-9787-4F577F2CD97B}" dt="2024-04-21T21:50:10.620" v="1436" actId="478"/>
          <ac:spMkLst>
            <pc:docMk/>
            <pc:sldMk cId="4092827713" sldId="262"/>
            <ac:spMk id="4" creationId="{C2ED270D-5E0C-ACE4-B835-1349F0C9A479}"/>
          </ac:spMkLst>
        </pc:spChg>
        <pc:spChg chg="add del mod">
          <ac:chgData name="Munirat Idris" userId="4ce82417-3e4b-4a0f-8b87-03bd828d0ca8" providerId="ADAL" clId="{D1C76805-825B-4B12-9787-4F577F2CD97B}" dt="2024-04-25T08:58:58.537" v="3179" actId="20577"/>
          <ac:spMkLst>
            <pc:docMk/>
            <pc:sldMk cId="4092827713" sldId="262"/>
            <ac:spMk id="7" creationId="{9CF4EB9F-95B9-73B4-DFD9-E3BBD1804037}"/>
          </ac:spMkLst>
        </pc:spChg>
        <pc:graphicFrameChg chg="add del">
          <ac:chgData name="Munirat Idris" userId="4ce82417-3e4b-4a0f-8b87-03bd828d0ca8" providerId="ADAL" clId="{D1C76805-825B-4B12-9787-4F577F2CD97B}" dt="2024-04-21T21:57:47.913" v="1809" actId="26606"/>
          <ac:graphicFrameMkLst>
            <pc:docMk/>
            <pc:sldMk cId="4092827713" sldId="262"/>
            <ac:graphicFrameMk id="9" creationId="{4E4AEB29-0D54-BB21-5A04-40D554A51BF6}"/>
          </ac:graphicFrameMkLst>
        </pc:graphicFrameChg>
        <pc:graphicFrameChg chg="add del mod">
          <ac:chgData name="Munirat Idris" userId="4ce82417-3e4b-4a0f-8b87-03bd828d0ca8" providerId="ADAL" clId="{D1C76805-825B-4B12-9787-4F577F2CD97B}" dt="2024-04-22T07:20:02.286" v="2502" actId="26606"/>
          <ac:graphicFrameMkLst>
            <pc:docMk/>
            <pc:sldMk cId="4092827713" sldId="262"/>
            <ac:graphicFrameMk id="10" creationId="{0DD37B15-9632-6384-86D6-3238F09588FD}"/>
          </ac:graphicFrameMkLst>
        </pc:graphicFrameChg>
        <pc:picChg chg="add del mod">
          <ac:chgData name="Munirat Idris" userId="4ce82417-3e4b-4a0f-8b87-03bd828d0ca8" providerId="ADAL" clId="{D1C76805-825B-4B12-9787-4F577F2CD97B}" dt="2024-04-22T15:46:43.961" v="3025" actId="478"/>
          <ac:picMkLst>
            <pc:docMk/>
            <pc:sldMk cId="4092827713" sldId="262"/>
            <ac:picMk id="4" creationId="{E611977B-8B60-97C9-B339-5D372ECC82B0}"/>
          </ac:picMkLst>
        </pc:picChg>
        <pc:picChg chg="add del mod ord">
          <ac:chgData name="Munirat Idris" userId="4ce82417-3e4b-4a0f-8b87-03bd828d0ca8" providerId="ADAL" clId="{D1C76805-825B-4B12-9787-4F577F2CD97B}" dt="2024-04-21T20:22:47.191" v="1426" actId="478"/>
          <ac:picMkLst>
            <pc:docMk/>
            <pc:sldMk cId="4092827713" sldId="262"/>
            <ac:picMk id="5" creationId="{5FA9B2EE-050E-E231-A05B-9A0CDBD385E2}"/>
          </ac:picMkLst>
        </pc:picChg>
        <pc:picChg chg="add mod">
          <ac:chgData name="Munirat Idris" userId="4ce82417-3e4b-4a0f-8b87-03bd828d0ca8" providerId="ADAL" clId="{D1C76805-825B-4B12-9787-4F577F2CD97B}" dt="2024-04-22T15:47:29.753" v="3027" actId="1076"/>
          <ac:picMkLst>
            <pc:docMk/>
            <pc:sldMk cId="4092827713" sldId="262"/>
            <ac:picMk id="6" creationId="{2CB219D8-673E-DB71-3C77-57271EE0D974}"/>
          </ac:picMkLst>
        </pc:picChg>
        <pc:picChg chg="add mod">
          <ac:chgData name="Munirat Idris" userId="4ce82417-3e4b-4a0f-8b87-03bd828d0ca8" providerId="ADAL" clId="{D1C76805-825B-4B12-9787-4F577F2CD97B}" dt="2024-04-22T15:54:00.268" v="3031" actId="1076"/>
          <ac:picMkLst>
            <pc:docMk/>
            <pc:sldMk cId="4092827713" sldId="262"/>
            <ac:picMk id="9" creationId="{4AAEED05-715D-ABFF-9AD7-E6A855FF5949}"/>
          </ac:picMkLst>
        </pc:picChg>
      </pc:sldChg>
      <pc:sldChg chg="addSp delSp modSp new mod setBg">
        <pc:chgData name="Munirat Idris" userId="4ce82417-3e4b-4a0f-8b87-03bd828d0ca8" providerId="ADAL" clId="{D1C76805-825B-4B12-9787-4F577F2CD97B}" dt="2024-04-25T10:33:04.238" v="3501" actId="113"/>
        <pc:sldMkLst>
          <pc:docMk/>
          <pc:sldMk cId="4245968570" sldId="263"/>
        </pc:sldMkLst>
        <pc:spChg chg="del">
          <ac:chgData name="Munirat Idris" userId="4ce82417-3e4b-4a0f-8b87-03bd828d0ca8" providerId="ADAL" clId="{D1C76805-825B-4B12-9787-4F577F2CD97B}" dt="2024-04-21T02:45:48.039" v="15" actId="478"/>
          <ac:spMkLst>
            <pc:docMk/>
            <pc:sldMk cId="4245968570" sldId="263"/>
            <ac:spMk id="2" creationId="{58B95E55-29D0-41FB-292B-78915106C178}"/>
          </ac:spMkLst>
        </pc:spChg>
        <pc:spChg chg="del">
          <ac:chgData name="Munirat Idris" userId="4ce82417-3e4b-4a0f-8b87-03bd828d0ca8" providerId="ADAL" clId="{D1C76805-825B-4B12-9787-4F577F2CD97B}" dt="2024-04-21T02:45:13.292" v="12" actId="478"/>
          <ac:spMkLst>
            <pc:docMk/>
            <pc:sldMk cId="4245968570" sldId="263"/>
            <ac:spMk id="3" creationId="{3F059490-E19F-6EDC-B90D-9F04CCCA0849}"/>
          </ac:spMkLst>
        </pc:spChg>
        <pc:spChg chg="add mod">
          <ac:chgData name="Munirat Idris" userId="4ce82417-3e4b-4a0f-8b87-03bd828d0ca8" providerId="ADAL" clId="{D1C76805-825B-4B12-9787-4F577F2CD97B}" dt="2024-04-25T10:33:04.238" v="3501" actId="113"/>
          <ac:spMkLst>
            <pc:docMk/>
            <pc:sldMk cId="4245968570" sldId="263"/>
            <ac:spMk id="3" creationId="{93D7371E-BB36-BD76-026D-408BFE20C34A}"/>
          </ac:spMkLst>
        </pc:spChg>
        <pc:spChg chg="add mod">
          <ac:chgData name="Munirat Idris" userId="4ce82417-3e4b-4a0f-8b87-03bd828d0ca8" providerId="ADAL" clId="{D1C76805-825B-4B12-9787-4F577F2CD97B}" dt="2024-04-23T23:36:08.582" v="3138" actId="1037"/>
          <ac:spMkLst>
            <pc:docMk/>
            <pc:sldMk cId="4245968570" sldId="263"/>
            <ac:spMk id="4" creationId="{C9299D24-7059-2CE9-AE60-11E080C8E14A}"/>
          </ac:spMkLst>
        </pc:spChg>
        <pc:spChg chg="add del">
          <ac:chgData name="Munirat Idris" userId="4ce82417-3e4b-4a0f-8b87-03bd828d0ca8" providerId="ADAL" clId="{D1C76805-825B-4B12-9787-4F577F2CD97B}" dt="2024-04-21T20:20:19.448" v="1373" actId="26606"/>
          <ac:spMkLst>
            <pc:docMk/>
            <pc:sldMk cId="4245968570" sldId="263"/>
            <ac:spMk id="10" creationId="{042E603F-28B7-4831-BF23-65FBAB13D5FB}"/>
          </ac:spMkLst>
        </pc:spChg>
        <pc:spChg chg="add del">
          <ac:chgData name="Munirat Idris" userId="4ce82417-3e4b-4a0f-8b87-03bd828d0ca8" providerId="ADAL" clId="{D1C76805-825B-4B12-9787-4F577F2CD97B}" dt="2024-04-21T20:20:19.448" v="1373" actId="26606"/>
          <ac:spMkLst>
            <pc:docMk/>
            <pc:sldMk cId="4245968570" sldId="263"/>
            <ac:spMk id="12" creationId="{4D39700F-2B10-4402-A7DD-06EE2245880D}"/>
          </ac:spMkLst>
        </pc:spChg>
        <pc:spChg chg="add del">
          <ac:chgData name="Munirat Idris" userId="4ce82417-3e4b-4a0f-8b87-03bd828d0ca8" providerId="ADAL" clId="{D1C76805-825B-4B12-9787-4F577F2CD97B}" dt="2024-04-21T20:20:19.448" v="1373" actId="26606"/>
          <ac:spMkLst>
            <pc:docMk/>
            <pc:sldMk cId="4245968570" sldId="263"/>
            <ac:spMk id="14" creationId="{6DA65B90-7B06-4499-91BA-CDDD36132481}"/>
          </ac:spMkLst>
        </pc:spChg>
        <pc:spChg chg="add del">
          <ac:chgData name="Munirat Idris" userId="4ce82417-3e4b-4a0f-8b87-03bd828d0ca8" providerId="ADAL" clId="{D1C76805-825B-4B12-9787-4F577F2CD97B}" dt="2024-04-21T20:20:19.448" v="1373" actId="26606"/>
          <ac:spMkLst>
            <pc:docMk/>
            <pc:sldMk cId="4245968570" sldId="263"/>
            <ac:spMk id="16" creationId="{C8BF742A-50EF-4EE9-855D-53E511F86F22}"/>
          </ac:spMkLst>
        </pc:spChg>
        <pc:spChg chg="add del">
          <ac:chgData name="Munirat Idris" userId="4ce82417-3e4b-4a0f-8b87-03bd828d0ca8" providerId="ADAL" clId="{D1C76805-825B-4B12-9787-4F577F2CD97B}" dt="2024-04-21T20:20:19.448" v="1373" actId="26606"/>
          <ac:spMkLst>
            <pc:docMk/>
            <pc:sldMk cId="4245968570" sldId="263"/>
            <ac:spMk id="18" creationId="{7EF79062-B5BB-45DF-810C-95A324A9D60F}"/>
          </ac:spMkLst>
        </pc:spChg>
        <pc:spChg chg="add del">
          <ac:chgData name="Munirat Idris" userId="4ce82417-3e4b-4a0f-8b87-03bd828d0ca8" providerId="ADAL" clId="{D1C76805-825B-4B12-9787-4F577F2CD97B}" dt="2024-04-21T20:20:37.298" v="1375" actId="26606"/>
          <ac:spMkLst>
            <pc:docMk/>
            <pc:sldMk cId="4245968570" sldId="263"/>
            <ac:spMk id="20" creationId="{042E603F-28B7-4831-BF23-65FBAB13D5FB}"/>
          </ac:spMkLst>
        </pc:spChg>
        <pc:spChg chg="add del">
          <ac:chgData name="Munirat Idris" userId="4ce82417-3e4b-4a0f-8b87-03bd828d0ca8" providerId="ADAL" clId="{D1C76805-825B-4B12-9787-4F577F2CD97B}" dt="2024-04-21T20:20:37.298" v="1375" actId="26606"/>
          <ac:spMkLst>
            <pc:docMk/>
            <pc:sldMk cId="4245968570" sldId="263"/>
            <ac:spMk id="21" creationId="{4D39700F-2B10-4402-A7DD-06EE2245880D}"/>
          </ac:spMkLst>
        </pc:spChg>
        <pc:spChg chg="add del">
          <ac:chgData name="Munirat Idris" userId="4ce82417-3e4b-4a0f-8b87-03bd828d0ca8" providerId="ADAL" clId="{D1C76805-825B-4B12-9787-4F577F2CD97B}" dt="2024-04-21T20:20:37.298" v="1375" actId="26606"/>
          <ac:spMkLst>
            <pc:docMk/>
            <pc:sldMk cId="4245968570" sldId="263"/>
            <ac:spMk id="22" creationId="{087C4FDF-D217-4821-A221-1C752E3F3090}"/>
          </ac:spMkLst>
        </pc:spChg>
        <pc:spChg chg="add del">
          <ac:chgData name="Munirat Idris" userId="4ce82417-3e4b-4a0f-8b87-03bd828d0ca8" providerId="ADAL" clId="{D1C76805-825B-4B12-9787-4F577F2CD97B}" dt="2024-04-21T20:20:37.298" v="1375" actId="26606"/>
          <ac:spMkLst>
            <pc:docMk/>
            <pc:sldMk cId="4245968570" sldId="263"/>
            <ac:spMk id="23" creationId="{12C75CB5-D62C-410A-9B85-22367B6892AB}"/>
          </ac:spMkLst>
        </pc:spChg>
        <pc:spChg chg="add del">
          <ac:chgData name="Munirat Idris" userId="4ce82417-3e4b-4a0f-8b87-03bd828d0ca8" providerId="ADAL" clId="{D1C76805-825B-4B12-9787-4F577F2CD97B}" dt="2024-04-21T20:20:37.298" v="1375" actId="26606"/>
          <ac:spMkLst>
            <pc:docMk/>
            <pc:sldMk cId="4245968570" sldId="263"/>
            <ac:spMk id="24" creationId="{B23D5574-8E19-4607-A618-0678D0EBDF92}"/>
          </ac:spMkLst>
        </pc:spChg>
        <pc:spChg chg="add">
          <ac:chgData name="Munirat Idris" userId="4ce82417-3e4b-4a0f-8b87-03bd828d0ca8" providerId="ADAL" clId="{D1C76805-825B-4B12-9787-4F577F2CD97B}" dt="2024-04-21T20:20:37.315" v="1376" actId="26606"/>
          <ac:spMkLst>
            <pc:docMk/>
            <pc:sldMk cId="4245968570" sldId="263"/>
            <ac:spMk id="26" creationId="{042E603F-28B7-4831-BF23-65FBAB13D5FB}"/>
          </ac:spMkLst>
        </pc:spChg>
        <pc:spChg chg="add">
          <ac:chgData name="Munirat Idris" userId="4ce82417-3e4b-4a0f-8b87-03bd828d0ca8" providerId="ADAL" clId="{D1C76805-825B-4B12-9787-4F577F2CD97B}" dt="2024-04-21T20:20:37.315" v="1376" actId="26606"/>
          <ac:spMkLst>
            <pc:docMk/>
            <pc:sldMk cId="4245968570" sldId="263"/>
            <ac:spMk id="27" creationId="{4D39700F-2B10-4402-A7DD-06EE2245880D}"/>
          </ac:spMkLst>
        </pc:spChg>
        <pc:spChg chg="add">
          <ac:chgData name="Munirat Idris" userId="4ce82417-3e4b-4a0f-8b87-03bd828d0ca8" providerId="ADAL" clId="{D1C76805-825B-4B12-9787-4F577F2CD97B}" dt="2024-04-21T20:20:37.315" v="1376" actId="26606"/>
          <ac:spMkLst>
            <pc:docMk/>
            <pc:sldMk cId="4245968570" sldId="263"/>
            <ac:spMk id="28" creationId="{6DA65B90-7B06-4499-91BA-CDDD36132481}"/>
          </ac:spMkLst>
        </pc:spChg>
        <pc:spChg chg="add">
          <ac:chgData name="Munirat Idris" userId="4ce82417-3e4b-4a0f-8b87-03bd828d0ca8" providerId="ADAL" clId="{D1C76805-825B-4B12-9787-4F577F2CD97B}" dt="2024-04-21T20:20:37.315" v="1376" actId="26606"/>
          <ac:spMkLst>
            <pc:docMk/>
            <pc:sldMk cId="4245968570" sldId="263"/>
            <ac:spMk id="29" creationId="{C8BF742A-50EF-4EE9-855D-53E511F86F22}"/>
          </ac:spMkLst>
        </pc:spChg>
        <pc:spChg chg="add">
          <ac:chgData name="Munirat Idris" userId="4ce82417-3e4b-4a0f-8b87-03bd828d0ca8" providerId="ADAL" clId="{D1C76805-825B-4B12-9787-4F577F2CD97B}" dt="2024-04-21T20:20:37.315" v="1376" actId="26606"/>
          <ac:spMkLst>
            <pc:docMk/>
            <pc:sldMk cId="4245968570" sldId="263"/>
            <ac:spMk id="30" creationId="{7EF79062-B5BB-45DF-810C-95A324A9D60F}"/>
          </ac:spMkLst>
        </pc:spChg>
        <pc:picChg chg="add mod modCrop">
          <ac:chgData name="Munirat Idris" userId="4ce82417-3e4b-4a0f-8b87-03bd828d0ca8" providerId="ADAL" clId="{D1C76805-825B-4B12-9787-4F577F2CD97B}" dt="2024-04-21T20:22:31.554" v="1425" actId="14100"/>
          <ac:picMkLst>
            <pc:docMk/>
            <pc:sldMk cId="4245968570" sldId="263"/>
            <ac:picMk id="2" creationId="{367477FA-B711-1CFE-7B8E-BC1B8CA6BF2A}"/>
          </ac:picMkLst>
        </pc:picChg>
        <pc:picChg chg="add mod ord modCrop">
          <ac:chgData name="Munirat Idris" userId="4ce82417-3e4b-4a0f-8b87-03bd828d0ca8" providerId="ADAL" clId="{D1C76805-825B-4B12-9787-4F577F2CD97B}" dt="2024-04-21T20:22:25.892" v="1424" actId="1076"/>
          <ac:picMkLst>
            <pc:docMk/>
            <pc:sldMk cId="4245968570" sldId="263"/>
            <ac:picMk id="5" creationId="{8D434C40-A768-3CB5-8373-87E9EC2DE074}"/>
          </ac:picMkLst>
        </pc:picChg>
      </pc:sldChg>
      <pc:sldChg chg="addSp delSp modSp new mod">
        <pc:chgData name="Munirat Idris" userId="4ce82417-3e4b-4a0f-8b87-03bd828d0ca8" providerId="ADAL" clId="{D1C76805-825B-4B12-9787-4F577F2CD97B}" dt="2024-04-25T10:32:56.057" v="3500" actId="113"/>
        <pc:sldMkLst>
          <pc:docMk/>
          <pc:sldMk cId="2809606256" sldId="264"/>
        </pc:sldMkLst>
        <pc:spChg chg="mod">
          <ac:chgData name="Munirat Idris" userId="4ce82417-3e4b-4a0f-8b87-03bd828d0ca8" providerId="ADAL" clId="{D1C76805-825B-4B12-9787-4F577F2CD97B}" dt="2024-04-25T10:32:56.057" v="3500" actId="113"/>
          <ac:spMkLst>
            <pc:docMk/>
            <pc:sldMk cId="2809606256" sldId="264"/>
            <ac:spMk id="2" creationId="{1B240028-A2F6-98FB-08A0-21E55859D3F7}"/>
          </ac:spMkLst>
        </pc:spChg>
        <pc:spChg chg="del">
          <ac:chgData name="Munirat Idris" userId="4ce82417-3e4b-4a0f-8b87-03bd828d0ca8" providerId="ADAL" clId="{D1C76805-825B-4B12-9787-4F577F2CD97B}" dt="2024-04-21T02:47:45.458" v="18" actId="22"/>
          <ac:spMkLst>
            <pc:docMk/>
            <pc:sldMk cId="2809606256" sldId="264"/>
            <ac:spMk id="3" creationId="{AB6AE0C3-6C0E-9C82-744D-BCBB26451FCD}"/>
          </ac:spMkLst>
        </pc:spChg>
        <pc:picChg chg="add mod ord">
          <ac:chgData name="Munirat Idris" userId="4ce82417-3e4b-4a0f-8b87-03bd828d0ca8" providerId="ADAL" clId="{D1C76805-825B-4B12-9787-4F577F2CD97B}" dt="2024-04-21T02:49:00.317" v="91" actId="1076"/>
          <ac:picMkLst>
            <pc:docMk/>
            <pc:sldMk cId="2809606256" sldId="264"/>
            <ac:picMk id="5" creationId="{61DDBB7F-A9A9-B837-3143-70DE04EBD065}"/>
          </ac:picMkLst>
        </pc:picChg>
        <pc:picChg chg="add mod">
          <ac:chgData name="Munirat Idris" userId="4ce82417-3e4b-4a0f-8b87-03bd828d0ca8" providerId="ADAL" clId="{D1C76805-825B-4B12-9787-4F577F2CD97B}" dt="2024-04-21T02:50:25.231" v="102" actId="14100"/>
          <ac:picMkLst>
            <pc:docMk/>
            <pc:sldMk cId="2809606256" sldId="264"/>
            <ac:picMk id="7" creationId="{F226677C-35BA-8907-EBB0-B38B9FB89617}"/>
          </ac:picMkLst>
        </pc:picChg>
      </pc:sldChg>
      <pc:sldChg chg="addSp delSp modSp new mod setBg">
        <pc:chgData name="Munirat Idris" userId="4ce82417-3e4b-4a0f-8b87-03bd828d0ca8" providerId="ADAL" clId="{D1C76805-825B-4B12-9787-4F577F2CD97B}" dt="2024-04-25T10:21:10.488" v="3459" actId="207"/>
        <pc:sldMkLst>
          <pc:docMk/>
          <pc:sldMk cId="2704170781" sldId="265"/>
        </pc:sldMkLst>
        <pc:spChg chg="mod">
          <ac:chgData name="Munirat Idris" userId="4ce82417-3e4b-4a0f-8b87-03bd828d0ca8" providerId="ADAL" clId="{D1C76805-825B-4B12-9787-4F577F2CD97B}" dt="2024-04-22T06:28:30.814" v="1835" actId="1076"/>
          <ac:spMkLst>
            <pc:docMk/>
            <pc:sldMk cId="2704170781" sldId="265"/>
            <ac:spMk id="2" creationId="{DA42321F-89FE-E650-AB2D-2EA71F1F0E00}"/>
          </ac:spMkLst>
        </pc:spChg>
        <pc:spChg chg="del">
          <ac:chgData name="Munirat Idris" userId="4ce82417-3e4b-4a0f-8b87-03bd828d0ca8" providerId="ADAL" clId="{D1C76805-825B-4B12-9787-4F577F2CD97B}" dt="2024-04-22T06:26:33.281" v="1817" actId="22"/>
          <ac:spMkLst>
            <pc:docMk/>
            <pc:sldMk cId="2704170781" sldId="265"/>
            <ac:spMk id="3" creationId="{002386D6-9383-5F47-FEFC-9EB909D7981B}"/>
          </ac:spMkLst>
        </pc:spChg>
        <pc:spChg chg="add mod">
          <ac:chgData name="Munirat Idris" userId="4ce82417-3e4b-4a0f-8b87-03bd828d0ca8" providerId="ADAL" clId="{D1C76805-825B-4B12-9787-4F577F2CD97B}" dt="2024-04-25T09:58:57.421" v="3296" actId="20577"/>
          <ac:spMkLst>
            <pc:docMk/>
            <pc:sldMk cId="2704170781" sldId="265"/>
            <ac:spMk id="4" creationId="{BA4FEFDE-F873-46FE-0A12-378197D7CBAF}"/>
          </ac:spMkLst>
        </pc:spChg>
        <pc:spChg chg="add del mod">
          <ac:chgData name="Munirat Idris" userId="4ce82417-3e4b-4a0f-8b87-03bd828d0ca8" providerId="ADAL" clId="{D1C76805-825B-4B12-9787-4F577F2CD97B}" dt="2024-04-25T09:55:35.715" v="3276" actId="21"/>
          <ac:spMkLst>
            <pc:docMk/>
            <pc:sldMk cId="2704170781" sldId="265"/>
            <ac:spMk id="10" creationId="{123F4804-4D08-FCB2-B6B8-6A47336926FB}"/>
          </ac:spMkLst>
        </pc:spChg>
        <pc:spChg chg="add mod">
          <ac:chgData name="Munirat Idris" userId="4ce82417-3e4b-4a0f-8b87-03bd828d0ca8" providerId="ADAL" clId="{D1C76805-825B-4B12-9787-4F577F2CD97B}" dt="2024-04-25T10:21:10.488" v="3459" actId="207"/>
          <ac:spMkLst>
            <pc:docMk/>
            <pc:sldMk cId="2704170781" sldId="265"/>
            <ac:spMk id="11" creationId="{E3BBD142-EF0B-10A6-7E29-74D580E30576}"/>
          </ac:spMkLst>
        </pc:spChg>
        <pc:spChg chg="add del">
          <ac:chgData name="Munirat Idris" userId="4ce82417-3e4b-4a0f-8b87-03bd828d0ca8" providerId="ADAL" clId="{D1C76805-825B-4B12-9787-4F577F2CD97B}" dt="2024-04-22T06:28:22.106" v="1833" actId="26606"/>
          <ac:spMkLst>
            <pc:docMk/>
            <pc:sldMk cId="2704170781" sldId="265"/>
            <ac:spMk id="12" creationId="{042E603F-28B7-4831-BF23-65FBAB13D5FB}"/>
          </ac:spMkLst>
        </pc:spChg>
        <pc:spChg chg="add del mod">
          <ac:chgData name="Munirat Idris" userId="4ce82417-3e4b-4a0f-8b87-03bd828d0ca8" providerId="ADAL" clId="{D1C76805-825B-4B12-9787-4F577F2CD97B}" dt="2024-04-25T09:55:08.166" v="3274" actId="21"/>
          <ac:spMkLst>
            <pc:docMk/>
            <pc:sldMk cId="2704170781" sldId="265"/>
            <ac:spMk id="13" creationId="{02E8419B-878C-98D5-DCFF-E130473FA779}"/>
          </ac:spMkLst>
        </pc:spChg>
        <pc:spChg chg="add del">
          <ac:chgData name="Munirat Idris" userId="4ce82417-3e4b-4a0f-8b87-03bd828d0ca8" providerId="ADAL" clId="{D1C76805-825B-4B12-9787-4F577F2CD97B}" dt="2024-04-22T06:28:22.106" v="1833" actId="26606"/>
          <ac:spMkLst>
            <pc:docMk/>
            <pc:sldMk cId="2704170781" sldId="265"/>
            <ac:spMk id="14" creationId="{4D39700F-2B10-4402-A7DD-06EE2245880D}"/>
          </ac:spMkLst>
        </pc:spChg>
        <pc:spChg chg="add del">
          <ac:chgData name="Munirat Idris" userId="4ce82417-3e4b-4a0f-8b87-03bd828d0ca8" providerId="ADAL" clId="{D1C76805-825B-4B12-9787-4F577F2CD97B}" dt="2024-04-22T06:28:22.106" v="1833" actId="26606"/>
          <ac:spMkLst>
            <pc:docMk/>
            <pc:sldMk cId="2704170781" sldId="265"/>
            <ac:spMk id="16" creationId="{6DA65B90-7B06-4499-91BA-CDDD36132481}"/>
          </ac:spMkLst>
        </pc:spChg>
        <pc:spChg chg="add del">
          <ac:chgData name="Munirat Idris" userId="4ce82417-3e4b-4a0f-8b87-03bd828d0ca8" providerId="ADAL" clId="{D1C76805-825B-4B12-9787-4F577F2CD97B}" dt="2024-04-22T06:28:22.106" v="1833" actId="26606"/>
          <ac:spMkLst>
            <pc:docMk/>
            <pc:sldMk cId="2704170781" sldId="265"/>
            <ac:spMk id="18" creationId="{C8BF742A-50EF-4EE9-855D-53E511F86F22}"/>
          </ac:spMkLst>
        </pc:spChg>
        <pc:spChg chg="add del">
          <ac:chgData name="Munirat Idris" userId="4ce82417-3e4b-4a0f-8b87-03bd828d0ca8" providerId="ADAL" clId="{D1C76805-825B-4B12-9787-4F577F2CD97B}" dt="2024-04-22T06:28:22.106" v="1833" actId="26606"/>
          <ac:spMkLst>
            <pc:docMk/>
            <pc:sldMk cId="2704170781" sldId="265"/>
            <ac:spMk id="20" creationId="{7EF79062-B5BB-45DF-810C-95A324A9D60F}"/>
          </ac:spMkLst>
        </pc:spChg>
        <pc:spChg chg="add">
          <ac:chgData name="Munirat Idris" userId="4ce82417-3e4b-4a0f-8b87-03bd828d0ca8" providerId="ADAL" clId="{D1C76805-825B-4B12-9787-4F577F2CD97B}" dt="2024-04-22T06:28:22.106" v="1833" actId="26606"/>
          <ac:spMkLst>
            <pc:docMk/>
            <pc:sldMk cId="2704170781" sldId="265"/>
            <ac:spMk id="25" creationId="{042E603F-28B7-4831-BF23-65FBAB13D5FB}"/>
          </ac:spMkLst>
        </pc:spChg>
        <pc:spChg chg="add">
          <ac:chgData name="Munirat Idris" userId="4ce82417-3e4b-4a0f-8b87-03bd828d0ca8" providerId="ADAL" clId="{D1C76805-825B-4B12-9787-4F577F2CD97B}" dt="2024-04-22T06:28:22.106" v="1833" actId="26606"/>
          <ac:spMkLst>
            <pc:docMk/>
            <pc:sldMk cId="2704170781" sldId="265"/>
            <ac:spMk id="27" creationId="{4D39700F-2B10-4402-A7DD-06EE2245880D}"/>
          </ac:spMkLst>
        </pc:spChg>
        <pc:spChg chg="add">
          <ac:chgData name="Munirat Idris" userId="4ce82417-3e4b-4a0f-8b87-03bd828d0ca8" providerId="ADAL" clId="{D1C76805-825B-4B12-9787-4F577F2CD97B}" dt="2024-04-22T06:28:22.106" v="1833" actId="26606"/>
          <ac:spMkLst>
            <pc:docMk/>
            <pc:sldMk cId="2704170781" sldId="265"/>
            <ac:spMk id="29" creationId="{087C4FDF-D217-4821-A221-1C752E3F3090}"/>
          </ac:spMkLst>
        </pc:spChg>
        <pc:spChg chg="add">
          <ac:chgData name="Munirat Idris" userId="4ce82417-3e4b-4a0f-8b87-03bd828d0ca8" providerId="ADAL" clId="{D1C76805-825B-4B12-9787-4F577F2CD97B}" dt="2024-04-22T06:28:22.106" v="1833" actId="26606"/>
          <ac:spMkLst>
            <pc:docMk/>
            <pc:sldMk cId="2704170781" sldId="265"/>
            <ac:spMk id="31" creationId="{5F0E9FB3-E591-4CA5-A080-6639E4FC7AB2}"/>
          </ac:spMkLst>
        </pc:spChg>
        <pc:spChg chg="add">
          <ac:chgData name="Munirat Idris" userId="4ce82417-3e4b-4a0f-8b87-03bd828d0ca8" providerId="ADAL" clId="{D1C76805-825B-4B12-9787-4F577F2CD97B}" dt="2024-04-22T06:28:22.106" v="1833" actId="26606"/>
          <ac:spMkLst>
            <pc:docMk/>
            <pc:sldMk cId="2704170781" sldId="265"/>
            <ac:spMk id="33" creationId="{AE78FF55-AB19-4BD0-A2B0-E11C03344E56}"/>
          </ac:spMkLst>
        </pc:spChg>
        <pc:picChg chg="add mod ord">
          <ac:chgData name="Munirat Idris" userId="4ce82417-3e4b-4a0f-8b87-03bd828d0ca8" providerId="ADAL" clId="{D1C76805-825B-4B12-9787-4F577F2CD97B}" dt="2024-04-25T09:59:06.107" v="3299" actId="1076"/>
          <ac:picMkLst>
            <pc:docMk/>
            <pc:sldMk cId="2704170781" sldId="265"/>
            <ac:picMk id="5" creationId="{E811380C-F370-447C-B65C-8EE77468EDA9}"/>
          </ac:picMkLst>
        </pc:picChg>
        <pc:picChg chg="add del mod">
          <ac:chgData name="Munirat Idris" userId="4ce82417-3e4b-4a0f-8b87-03bd828d0ca8" providerId="ADAL" clId="{D1C76805-825B-4B12-9787-4F577F2CD97B}" dt="2024-04-25T09:54:40.907" v="3270" actId="21"/>
          <ac:picMkLst>
            <pc:docMk/>
            <pc:sldMk cId="2704170781" sldId="265"/>
            <ac:picMk id="7" creationId="{02548BB2-0A00-B9A5-E562-C72F69B8773D}"/>
          </ac:picMkLst>
        </pc:picChg>
        <pc:picChg chg="add del mod">
          <ac:chgData name="Munirat Idris" userId="4ce82417-3e4b-4a0f-8b87-03bd828d0ca8" providerId="ADAL" clId="{D1C76805-825B-4B12-9787-4F577F2CD97B}" dt="2024-04-25T09:54:29.982" v="3268" actId="21"/>
          <ac:picMkLst>
            <pc:docMk/>
            <pc:sldMk cId="2704170781" sldId="265"/>
            <ac:picMk id="9" creationId="{D00129D4-DC80-6CDE-FEFF-8FF51294BA91}"/>
          </ac:picMkLst>
        </pc:picChg>
      </pc:sldChg>
      <pc:sldChg chg="addSp delSp modSp new mod">
        <pc:chgData name="Munirat Idris" userId="4ce82417-3e4b-4a0f-8b87-03bd828d0ca8" providerId="ADAL" clId="{D1C76805-825B-4B12-9787-4F577F2CD97B}" dt="2024-04-25T10:05:27.432" v="3364" actId="20577"/>
        <pc:sldMkLst>
          <pc:docMk/>
          <pc:sldMk cId="3486796255" sldId="266"/>
        </pc:sldMkLst>
        <pc:spChg chg="mod">
          <ac:chgData name="Munirat Idris" userId="4ce82417-3e4b-4a0f-8b87-03bd828d0ca8" providerId="ADAL" clId="{D1C76805-825B-4B12-9787-4F577F2CD97B}" dt="2024-04-25T10:05:27.432" v="3364" actId="20577"/>
          <ac:spMkLst>
            <pc:docMk/>
            <pc:sldMk cId="3486796255" sldId="266"/>
            <ac:spMk id="2" creationId="{0EA0EE1C-E158-568E-EA39-237DCE549147}"/>
          </ac:spMkLst>
        </pc:spChg>
        <pc:spChg chg="add mod">
          <ac:chgData name="Munirat Idris" userId="4ce82417-3e4b-4a0f-8b87-03bd828d0ca8" providerId="ADAL" clId="{D1C76805-825B-4B12-9787-4F577F2CD97B}" dt="2024-04-25T10:05:12.251" v="3348" actId="1076"/>
          <ac:spMkLst>
            <pc:docMk/>
            <pc:sldMk cId="3486796255" sldId="266"/>
            <ac:spMk id="3" creationId="{5FCCADA6-F3BF-3555-14F4-6EFD13F8F65D}"/>
          </ac:spMkLst>
        </pc:spChg>
        <pc:spChg chg="del">
          <ac:chgData name="Munirat Idris" userId="4ce82417-3e4b-4a0f-8b87-03bd828d0ca8" providerId="ADAL" clId="{D1C76805-825B-4B12-9787-4F577F2CD97B}" dt="2024-04-22T06:52:57.947" v="1897" actId="478"/>
          <ac:spMkLst>
            <pc:docMk/>
            <pc:sldMk cId="3486796255" sldId="266"/>
            <ac:spMk id="3" creationId="{B6769318-4AE9-EE3B-C1B1-A57DC51E9522}"/>
          </ac:spMkLst>
        </pc:spChg>
        <pc:spChg chg="add mod">
          <ac:chgData name="Munirat Idris" userId="4ce82417-3e4b-4a0f-8b87-03bd828d0ca8" providerId="ADAL" clId="{D1C76805-825B-4B12-9787-4F577F2CD97B}" dt="2024-04-25T10:05:16.353" v="3349" actId="1076"/>
          <ac:spMkLst>
            <pc:docMk/>
            <pc:sldMk cId="3486796255" sldId="266"/>
            <ac:spMk id="4" creationId="{6D00D86B-18A0-B0D5-E25D-6E635385BC31}"/>
          </ac:spMkLst>
        </pc:spChg>
        <pc:picChg chg="add mod">
          <ac:chgData name="Munirat Idris" userId="4ce82417-3e4b-4a0f-8b87-03bd828d0ca8" providerId="ADAL" clId="{D1C76805-825B-4B12-9787-4F577F2CD97B}" dt="2024-04-25T10:05:09.750" v="3347" actId="14100"/>
          <ac:picMkLst>
            <pc:docMk/>
            <pc:sldMk cId="3486796255" sldId="266"/>
            <ac:picMk id="5" creationId="{1DB8B2D4-B837-E460-022E-CB1598363570}"/>
          </ac:picMkLst>
        </pc:picChg>
      </pc:sldChg>
      <pc:sldChg chg="addSp delSp modSp new mod setBg">
        <pc:chgData name="Munirat Idris" userId="4ce82417-3e4b-4a0f-8b87-03bd828d0ca8" providerId="ADAL" clId="{D1C76805-825B-4B12-9787-4F577F2CD97B}" dt="2024-04-25T10:06:37.371" v="3416" actId="20577"/>
        <pc:sldMkLst>
          <pc:docMk/>
          <pc:sldMk cId="3555410385" sldId="267"/>
        </pc:sldMkLst>
        <pc:spChg chg="mod">
          <ac:chgData name="Munirat Idris" userId="4ce82417-3e4b-4a0f-8b87-03bd828d0ca8" providerId="ADAL" clId="{D1C76805-825B-4B12-9787-4F577F2CD97B}" dt="2024-04-22T07:17:48.300" v="2496" actId="1076"/>
          <ac:spMkLst>
            <pc:docMk/>
            <pc:sldMk cId="3555410385" sldId="267"/>
            <ac:spMk id="2" creationId="{763147F7-8F2E-5D05-26B9-EDEF49C0C5DC}"/>
          </ac:spMkLst>
        </pc:spChg>
        <pc:spChg chg="del mod">
          <ac:chgData name="Munirat Idris" userId="4ce82417-3e4b-4a0f-8b87-03bd828d0ca8" providerId="ADAL" clId="{D1C76805-825B-4B12-9787-4F577F2CD97B}" dt="2024-04-22T07:15:21.650" v="2476" actId="26606"/>
          <ac:spMkLst>
            <pc:docMk/>
            <pc:sldMk cId="3555410385" sldId="267"/>
            <ac:spMk id="3" creationId="{3EB089D4-858E-542D-3AB1-A2AB5E12A473}"/>
          </ac:spMkLst>
        </pc:spChg>
        <pc:spChg chg="add">
          <ac:chgData name="Munirat Idris" userId="4ce82417-3e4b-4a0f-8b87-03bd828d0ca8" providerId="ADAL" clId="{D1C76805-825B-4B12-9787-4F577F2CD97B}" dt="2024-04-22T07:15:21.650" v="2476" actId="26606"/>
          <ac:spMkLst>
            <pc:docMk/>
            <pc:sldMk cId="3555410385" sldId="267"/>
            <ac:spMk id="9" creationId="{B937640E-EF7A-4A6C-A950-D12B7D5C923E}"/>
          </ac:spMkLst>
        </pc:spChg>
        <pc:spChg chg="add">
          <ac:chgData name="Munirat Idris" userId="4ce82417-3e4b-4a0f-8b87-03bd828d0ca8" providerId="ADAL" clId="{D1C76805-825B-4B12-9787-4F577F2CD97B}" dt="2024-04-22T07:15:21.650" v="2476" actId="26606"/>
          <ac:spMkLst>
            <pc:docMk/>
            <pc:sldMk cId="3555410385" sldId="267"/>
            <ac:spMk id="11" creationId="{FFF975DA-2F73-4697-B7A9-A2E834712394}"/>
          </ac:spMkLst>
        </pc:spChg>
        <pc:graphicFrameChg chg="add mod">
          <ac:chgData name="Munirat Idris" userId="4ce82417-3e4b-4a0f-8b87-03bd828d0ca8" providerId="ADAL" clId="{D1C76805-825B-4B12-9787-4F577F2CD97B}" dt="2024-04-25T10:06:37.371" v="3416" actId="20577"/>
          <ac:graphicFrameMkLst>
            <pc:docMk/>
            <pc:sldMk cId="3555410385" sldId="267"/>
            <ac:graphicFrameMk id="5" creationId="{314A9C3F-C52D-8B2B-D02C-CBD7D8B8FA4E}"/>
          </ac:graphicFrameMkLst>
        </pc:graphicFrameChg>
      </pc:sldChg>
      <pc:sldChg chg="new del">
        <pc:chgData name="Munirat Idris" userId="4ce82417-3e4b-4a0f-8b87-03bd828d0ca8" providerId="ADAL" clId="{D1C76805-825B-4B12-9787-4F577F2CD97B}" dt="2024-04-21T17:18:50.085" v="651" actId="47"/>
        <pc:sldMkLst>
          <pc:docMk/>
          <pc:sldMk cId="2414585187" sldId="268"/>
        </pc:sldMkLst>
      </pc:sldChg>
      <pc:sldChg chg="new del">
        <pc:chgData name="Munirat Idris" userId="4ce82417-3e4b-4a0f-8b87-03bd828d0ca8" providerId="ADAL" clId="{D1C76805-825B-4B12-9787-4F577F2CD97B}" dt="2024-04-21T17:18:51.493" v="652" actId="47"/>
        <pc:sldMkLst>
          <pc:docMk/>
          <pc:sldMk cId="3383142710" sldId="269"/>
        </pc:sldMkLst>
      </pc:sldChg>
      <pc:sldChg chg="new del">
        <pc:chgData name="Munirat Idris" userId="4ce82417-3e4b-4a0f-8b87-03bd828d0ca8" providerId="ADAL" clId="{D1C76805-825B-4B12-9787-4F577F2CD97B}" dt="2024-04-21T17:18:53.752" v="653" actId="47"/>
        <pc:sldMkLst>
          <pc:docMk/>
          <pc:sldMk cId="297891334" sldId="270"/>
        </pc:sldMkLst>
      </pc:sldChg>
      <pc:sldChg chg="modSp new mod">
        <pc:chgData name="Munirat Idris" userId="4ce82417-3e4b-4a0f-8b87-03bd828d0ca8" providerId="ADAL" clId="{D1C76805-825B-4B12-9787-4F577F2CD97B}" dt="2024-04-25T10:31:57.096" v="3496" actId="113"/>
        <pc:sldMkLst>
          <pc:docMk/>
          <pc:sldMk cId="2095568661" sldId="271"/>
        </pc:sldMkLst>
        <pc:spChg chg="mod">
          <ac:chgData name="Munirat Idris" userId="4ce82417-3e4b-4a0f-8b87-03bd828d0ca8" providerId="ADAL" clId="{D1C76805-825B-4B12-9787-4F577F2CD97B}" dt="2024-04-25T10:31:57.096" v="3496" actId="113"/>
          <ac:spMkLst>
            <pc:docMk/>
            <pc:sldMk cId="2095568661" sldId="271"/>
            <ac:spMk id="2" creationId="{B26F8A7C-C6F2-11EB-D11B-31F01D5DF0B8}"/>
          </ac:spMkLst>
        </pc:spChg>
        <pc:spChg chg="mod">
          <ac:chgData name="Munirat Idris" userId="4ce82417-3e4b-4a0f-8b87-03bd828d0ca8" providerId="ADAL" clId="{D1C76805-825B-4B12-9787-4F577F2CD97B}" dt="2024-04-22T07:06:36.619" v="2217" actId="14100"/>
          <ac:spMkLst>
            <pc:docMk/>
            <pc:sldMk cId="2095568661" sldId="271"/>
            <ac:spMk id="3" creationId="{CF3CC0DD-973C-6BA9-5901-9B9F0946F3D8}"/>
          </ac:spMkLst>
        </pc:spChg>
      </pc:sldChg>
      <pc:sldChg chg="addSp delSp modSp new mod setBg">
        <pc:chgData name="Munirat Idris" userId="4ce82417-3e4b-4a0f-8b87-03bd828d0ca8" providerId="ADAL" clId="{D1C76805-825B-4B12-9787-4F577F2CD97B}" dt="2024-04-25T11:10:45.239" v="3505" actId="14100"/>
        <pc:sldMkLst>
          <pc:docMk/>
          <pc:sldMk cId="3182745307" sldId="272"/>
        </pc:sldMkLst>
        <pc:spChg chg="mod">
          <ac:chgData name="Munirat Idris" userId="4ce82417-3e4b-4a0f-8b87-03bd828d0ca8" providerId="ADAL" clId="{D1C76805-825B-4B12-9787-4F577F2CD97B}" dt="2024-04-21T17:20:03.153" v="679" actId="113"/>
          <ac:spMkLst>
            <pc:docMk/>
            <pc:sldMk cId="3182745307" sldId="272"/>
            <ac:spMk id="2" creationId="{E063A89C-0FE0-CA9F-62BA-D734C4597961}"/>
          </ac:spMkLst>
        </pc:spChg>
        <pc:spChg chg="add mod">
          <ac:chgData name="Munirat Idris" userId="4ce82417-3e4b-4a0f-8b87-03bd828d0ca8" providerId="ADAL" clId="{D1C76805-825B-4B12-9787-4F577F2CD97B}" dt="2024-04-25T11:10:45.239" v="3505" actId="14100"/>
          <ac:spMkLst>
            <pc:docMk/>
            <pc:sldMk cId="3182745307" sldId="272"/>
            <ac:spMk id="3" creationId="{31BA553D-E29F-8A85-A0CF-BE62EF6ADE65}"/>
          </ac:spMkLst>
        </pc:spChg>
        <pc:spChg chg="del">
          <ac:chgData name="Munirat Idris" userId="4ce82417-3e4b-4a0f-8b87-03bd828d0ca8" providerId="ADAL" clId="{D1C76805-825B-4B12-9787-4F577F2CD97B}" dt="2024-04-21T16:33:44.961" v="210" actId="478"/>
          <ac:spMkLst>
            <pc:docMk/>
            <pc:sldMk cId="3182745307" sldId="272"/>
            <ac:spMk id="3" creationId="{CDE6A181-94A8-3981-0FC8-A81D5AC5ACE6}"/>
          </ac:spMkLst>
        </pc:spChg>
        <pc:spChg chg="add mod">
          <ac:chgData name="Munirat Idris" userId="4ce82417-3e4b-4a0f-8b87-03bd828d0ca8" providerId="ADAL" clId="{D1C76805-825B-4B12-9787-4F577F2CD97B}" dt="2024-04-21T17:17:23.156" v="633" actId="1076"/>
          <ac:spMkLst>
            <pc:docMk/>
            <pc:sldMk cId="3182745307" sldId="272"/>
            <ac:spMk id="7" creationId="{250344FE-E57F-9A46-2725-5E92387D7B60}"/>
          </ac:spMkLst>
        </pc:spChg>
        <pc:spChg chg="add del">
          <ac:chgData name="Munirat Idris" userId="4ce82417-3e4b-4a0f-8b87-03bd828d0ca8" providerId="ADAL" clId="{D1C76805-825B-4B12-9787-4F577F2CD97B}" dt="2024-04-21T17:01:24.449" v="485" actId="26606"/>
          <ac:spMkLst>
            <pc:docMk/>
            <pc:sldMk cId="3182745307" sldId="272"/>
            <ac:spMk id="14" creationId="{042E603F-28B7-4831-BF23-65FBAB13D5FB}"/>
          </ac:spMkLst>
        </pc:spChg>
        <pc:spChg chg="add del">
          <ac:chgData name="Munirat Idris" userId="4ce82417-3e4b-4a0f-8b87-03bd828d0ca8" providerId="ADAL" clId="{D1C76805-825B-4B12-9787-4F577F2CD97B}" dt="2024-04-21T17:01:24.449" v="485" actId="26606"/>
          <ac:spMkLst>
            <pc:docMk/>
            <pc:sldMk cId="3182745307" sldId="272"/>
            <ac:spMk id="16" creationId="{4D39700F-2B10-4402-A7DD-06EE2245880D}"/>
          </ac:spMkLst>
        </pc:spChg>
        <pc:spChg chg="add del">
          <ac:chgData name="Munirat Idris" userId="4ce82417-3e4b-4a0f-8b87-03bd828d0ca8" providerId="ADAL" clId="{D1C76805-825B-4B12-9787-4F577F2CD97B}" dt="2024-04-21T17:01:24.449" v="485" actId="26606"/>
          <ac:spMkLst>
            <pc:docMk/>
            <pc:sldMk cId="3182745307" sldId="272"/>
            <ac:spMk id="18" creationId="{087C4FDF-D217-4821-A221-1C752E3F3090}"/>
          </ac:spMkLst>
        </pc:spChg>
        <pc:spChg chg="add del">
          <ac:chgData name="Munirat Idris" userId="4ce82417-3e4b-4a0f-8b87-03bd828d0ca8" providerId="ADAL" clId="{D1C76805-825B-4B12-9787-4F577F2CD97B}" dt="2024-04-21T17:01:24.449" v="485" actId="26606"/>
          <ac:spMkLst>
            <pc:docMk/>
            <pc:sldMk cId="3182745307" sldId="272"/>
            <ac:spMk id="20" creationId="{1C2F2134-D8FB-4239-80C6-B2B1AFB284AD}"/>
          </ac:spMkLst>
        </pc:spChg>
        <pc:spChg chg="add del">
          <ac:chgData name="Munirat Idris" userId="4ce82417-3e4b-4a0f-8b87-03bd828d0ca8" providerId="ADAL" clId="{D1C76805-825B-4B12-9787-4F577F2CD97B}" dt="2024-04-21T17:01:24.449" v="485" actId="26606"/>
          <ac:spMkLst>
            <pc:docMk/>
            <pc:sldMk cId="3182745307" sldId="272"/>
            <ac:spMk id="22" creationId="{CB2AABF2-F4C1-45F8-BAD9-FDA7D9C0C271}"/>
          </ac:spMkLst>
        </pc:spChg>
        <pc:spChg chg="add">
          <ac:chgData name="Munirat Idris" userId="4ce82417-3e4b-4a0f-8b87-03bd828d0ca8" providerId="ADAL" clId="{D1C76805-825B-4B12-9787-4F577F2CD97B}" dt="2024-04-21T17:01:24.449" v="485" actId="26606"/>
          <ac:spMkLst>
            <pc:docMk/>
            <pc:sldMk cId="3182745307" sldId="272"/>
            <ac:spMk id="27" creationId="{042E603F-28B7-4831-BF23-65FBAB13D5FB}"/>
          </ac:spMkLst>
        </pc:spChg>
        <pc:spChg chg="add">
          <ac:chgData name="Munirat Idris" userId="4ce82417-3e4b-4a0f-8b87-03bd828d0ca8" providerId="ADAL" clId="{D1C76805-825B-4B12-9787-4F577F2CD97B}" dt="2024-04-21T17:01:24.449" v="485" actId="26606"/>
          <ac:spMkLst>
            <pc:docMk/>
            <pc:sldMk cId="3182745307" sldId="272"/>
            <ac:spMk id="29" creationId="{4D39700F-2B10-4402-A7DD-06EE2245880D}"/>
          </ac:spMkLst>
        </pc:spChg>
        <pc:spChg chg="add">
          <ac:chgData name="Munirat Idris" userId="4ce82417-3e4b-4a0f-8b87-03bd828d0ca8" providerId="ADAL" clId="{D1C76805-825B-4B12-9787-4F577F2CD97B}" dt="2024-04-21T17:01:24.449" v="485" actId="26606"/>
          <ac:spMkLst>
            <pc:docMk/>
            <pc:sldMk cId="3182745307" sldId="272"/>
            <ac:spMk id="31" creationId="{6DA65B90-7B06-4499-91BA-CDDD36132481}"/>
          </ac:spMkLst>
        </pc:spChg>
        <pc:spChg chg="add">
          <ac:chgData name="Munirat Idris" userId="4ce82417-3e4b-4a0f-8b87-03bd828d0ca8" providerId="ADAL" clId="{D1C76805-825B-4B12-9787-4F577F2CD97B}" dt="2024-04-21T17:01:24.449" v="485" actId="26606"/>
          <ac:spMkLst>
            <pc:docMk/>
            <pc:sldMk cId="3182745307" sldId="272"/>
            <ac:spMk id="33" creationId="{C8BF742A-50EF-4EE9-855D-53E511F86F22}"/>
          </ac:spMkLst>
        </pc:spChg>
        <pc:spChg chg="add">
          <ac:chgData name="Munirat Idris" userId="4ce82417-3e4b-4a0f-8b87-03bd828d0ca8" providerId="ADAL" clId="{D1C76805-825B-4B12-9787-4F577F2CD97B}" dt="2024-04-21T17:01:24.449" v="485" actId="26606"/>
          <ac:spMkLst>
            <pc:docMk/>
            <pc:sldMk cId="3182745307" sldId="272"/>
            <ac:spMk id="35" creationId="{7EF79062-B5BB-45DF-810C-95A324A9D60F}"/>
          </ac:spMkLst>
        </pc:spChg>
        <pc:picChg chg="add mod ord">
          <ac:chgData name="Munirat Idris" userId="4ce82417-3e4b-4a0f-8b87-03bd828d0ca8" providerId="ADAL" clId="{D1C76805-825B-4B12-9787-4F577F2CD97B}" dt="2024-04-21T17:01:36.205" v="487" actId="1076"/>
          <ac:picMkLst>
            <pc:docMk/>
            <pc:sldMk cId="3182745307" sldId="272"/>
            <ac:picMk id="5" creationId="{8E4BC074-228E-F232-9C51-7F761BF5BEA2}"/>
          </ac:picMkLst>
        </pc:picChg>
        <pc:picChg chg="add mod">
          <ac:chgData name="Munirat Idris" userId="4ce82417-3e4b-4a0f-8b87-03bd828d0ca8" providerId="ADAL" clId="{D1C76805-825B-4B12-9787-4F577F2CD97B}" dt="2024-04-21T17:01:47.095" v="490" actId="1076"/>
          <ac:picMkLst>
            <pc:docMk/>
            <pc:sldMk cId="3182745307" sldId="272"/>
            <ac:picMk id="9" creationId="{F4AAAA5E-FE9C-8EF2-3FD0-97C037247D31}"/>
          </ac:picMkLst>
        </pc:picChg>
      </pc:sldChg>
      <pc:sldChg chg="addSp delSp modSp new mod setBg">
        <pc:chgData name="Munirat Idris" userId="4ce82417-3e4b-4a0f-8b87-03bd828d0ca8" providerId="ADAL" clId="{D1C76805-825B-4B12-9787-4F577F2CD97B}" dt="2024-04-21T17:20:12.989" v="680" actId="113"/>
        <pc:sldMkLst>
          <pc:docMk/>
          <pc:sldMk cId="3198112688" sldId="273"/>
        </pc:sldMkLst>
        <pc:spChg chg="mod">
          <ac:chgData name="Munirat Idris" userId="4ce82417-3e4b-4a0f-8b87-03bd828d0ca8" providerId="ADAL" clId="{D1C76805-825B-4B12-9787-4F577F2CD97B}" dt="2024-04-21T17:20:12.989" v="680" actId="113"/>
          <ac:spMkLst>
            <pc:docMk/>
            <pc:sldMk cId="3198112688" sldId="273"/>
            <ac:spMk id="2" creationId="{12F8BE8A-BEEB-235B-A05B-ABDDD70E9E92}"/>
          </ac:spMkLst>
        </pc:spChg>
        <pc:spChg chg="del">
          <ac:chgData name="Munirat Idris" userId="4ce82417-3e4b-4a0f-8b87-03bd828d0ca8" providerId="ADAL" clId="{D1C76805-825B-4B12-9787-4F577F2CD97B}" dt="2024-04-21T16:38:05.178" v="322" actId="478"/>
          <ac:spMkLst>
            <pc:docMk/>
            <pc:sldMk cId="3198112688" sldId="273"/>
            <ac:spMk id="3" creationId="{F7F815B7-E949-D26E-0143-39E5D17E0FA7}"/>
          </ac:spMkLst>
        </pc:spChg>
        <pc:spChg chg="add mod">
          <ac:chgData name="Munirat Idris" userId="4ce82417-3e4b-4a0f-8b87-03bd828d0ca8" providerId="ADAL" clId="{D1C76805-825B-4B12-9787-4F577F2CD97B}" dt="2024-04-21T17:15:57.341" v="627" actId="1038"/>
          <ac:spMkLst>
            <pc:docMk/>
            <pc:sldMk cId="3198112688" sldId="273"/>
            <ac:spMk id="9" creationId="{86236EEA-D532-B74E-E82B-93F48157BEF6}"/>
          </ac:spMkLst>
        </pc:spChg>
        <pc:spChg chg="add del">
          <ac:chgData name="Munirat Idris" userId="4ce82417-3e4b-4a0f-8b87-03bd828d0ca8" providerId="ADAL" clId="{D1C76805-825B-4B12-9787-4F577F2CD97B}" dt="2024-04-21T16:50:44.734" v="363" actId="26606"/>
          <ac:spMkLst>
            <pc:docMk/>
            <pc:sldMk cId="3198112688" sldId="273"/>
            <ac:spMk id="12" creationId="{042E603F-28B7-4831-BF23-65FBAB13D5FB}"/>
          </ac:spMkLst>
        </pc:spChg>
        <pc:spChg chg="add del">
          <ac:chgData name="Munirat Idris" userId="4ce82417-3e4b-4a0f-8b87-03bd828d0ca8" providerId="ADAL" clId="{D1C76805-825B-4B12-9787-4F577F2CD97B}" dt="2024-04-21T16:50:44.734" v="363" actId="26606"/>
          <ac:spMkLst>
            <pc:docMk/>
            <pc:sldMk cId="3198112688" sldId="273"/>
            <ac:spMk id="14" creationId="{4D39700F-2B10-4402-A7DD-06EE2245880D}"/>
          </ac:spMkLst>
        </pc:spChg>
        <pc:spChg chg="add del">
          <ac:chgData name="Munirat Idris" userId="4ce82417-3e4b-4a0f-8b87-03bd828d0ca8" providerId="ADAL" clId="{D1C76805-825B-4B12-9787-4F577F2CD97B}" dt="2024-04-21T16:50:44.734" v="363" actId="26606"/>
          <ac:spMkLst>
            <pc:docMk/>
            <pc:sldMk cId="3198112688" sldId="273"/>
            <ac:spMk id="16" creationId="{6DA65B90-7B06-4499-91BA-CDDD36132481}"/>
          </ac:spMkLst>
        </pc:spChg>
        <pc:spChg chg="add del">
          <ac:chgData name="Munirat Idris" userId="4ce82417-3e4b-4a0f-8b87-03bd828d0ca8" providerId="ADAL" clId="{D1C76805-825B-4B12-9787-4F577F2CD97B}" dt="2024-04-21T16:50:44.734" v="363" actId="26606"/>
          <ac:spMkLst>
            <pc:docMk/>
            <pc:sldMk cId="3198112688" sldId="273"/>
            <ac:spMk id="18" creationId="{C8BF742A-50EF-4EE9-855D-53E511F86F22}"/>
          </ac:spMkLst>
        </pc:spChg>
        <pc:spChg chg="add del">
          <ac:chgData name="Munirat Idris" userId="4ce82417-3e4b-4a0f-8b87-03bd828d0ca8" providerId="ADAL" clId="{D1C76805-825B-4B12-9787-4F577F2CD97B}" dt="2024-04-21T16:50:44.734" v="363" actId="26606"/>
          <ac:spMkLst>
            <pc:docMk/>
            <pc:sldMk cId="3198112688" sldId="273"/>
            <ac:spMk id="20" creationId="{7EF79062-B5BB-45DF-810C-95A324A9D60F}"/>
          </ac:spMkLst>
        </pc:spChg>
        <pc:spChg chg="add">
          <ac:chgData name="Munirat Idris" userId="4ce82417-3e4b-4a0f-8b87-03bd828d0ca8" providerId="ADAL" clId="{D1C76805-825B-4B12-9787-4F577F2CD97B}" dt="2024-04-21T16:50:44.744" v="364" actId="26606"/>
          <ac:spMkLst>
            <pc:docMk/>
            <pc:sldMk cId="3198112688" sldId="273"/>
            <ac:spMk id="22" creationId="{042E603F-28B7-4831-BF23-65FBAB13D5FB}"/>
          </ac:spMkLst>
        </pc:spChg>
        <pc:spChg chg="add">
          <ac:chgData name="Munirat Idris" userId="4ce82417-3e4b-4a0f-8b87-03bd828d0ca8" providerId="ADAL" clId="{D1C76805-825B-4B12-9787-4F577F2CD97B}" dt="2024-04-21T16:50:44.744" v="364" actId="26606"/>
          <ac:spMkLst>
            <pc:docMk/>
            <pc:sldMk cId="3198112688" sldId="273"/>
            <ac:spMk id="23" creationId="{4D39700F-2B10-4402-A7DD-06EE2245880D}"/>
          </ac:spMkLst>
        </pc:spChg>
        <pc:spChg chg="add">
          <ac:chgData name="Munirat Idris" userId="4ce82417-3e4b-4a0f-8b87-03bd828d0ca8" providerId="ADAL" clId="{D1C76805-825B-4B12-9787-4F577F2CD97B}" dt="2024-04-21T16:50:44.744" v="364" actId="26606"/>
          <ac:spMkLst>
            <pc:docMk/>
            <pc:sldMk cId="3198112688" sldId="273"/>
            <ac:spMk id="24" creationId="{087C4FDF-D217-4821-A221-1C752E3F3090}"/>
          </ac:spMkLst>
        </pc:spChg>
        <pc:spChg chg="add">
          <ac:chgData name="Munirat Idris" userId="4ce82417-3e4b-4a0f-8b87-03bd828d0ca8" providerId="ADAL" clId="{D1C76805-825B-4B12-9787-4F577F2CD97B}" dt="2024-04-21T16:50:44.744" v="364" actId="26606"/>
          <ac:spMkLst>
            <pc:docMk/>
            <pc:sldMk cId="3198112688" sldId="273"/>
            <ac:spMk id="25" creationId="{1C2F2134-D8FB-4239-80C6-B2B1AFB284AD}"/>
          </ac:spMkLst>
        </pc:spChg>
        <pc:spChg chg="add">
          <ac:chgData name="Munirat Idris" userId="4ce82417-3e4b-4a0f-8b87-03bd828d0ca8" providerId="ADAL" clId="{D1C76805-825B-4B12-9787-4F577F2CD97B}" dt="2024-04-21T16:50:44.744" v="364" actId="26606"/>
          <ac:spMkLst>
            <pc:docMk/>
            <pc:sldMk cId="3198112688" sldId="273"/>
            <ac:spMk id="26" creationId="{CB2AABF2-F4C1-45F8-BAD9-FDA7D9C0C271}"/>
          </ac:spMkLst>
        </pc:spChg>
        <pc:picChg chg="add mod">
          <ac:chgData name="Munirat Idris" userId="4ce82417-3e4b-4a0f-8b87-03bd828d0ca8" providerId="ADAL" clId="{D1C76805-825B-4B12-9787-4F577F2CD97B}" dt="2024-04-21T17:04:49.766" v="550" actId="1076"/>
          <ac:picMkLst>
            <pc:docMk/>
            <pc:sldMk cId="3198112688" sldId="273"/>
            <ac:picMk id="5" creationId="{5C338A33-84D3-666A-8350-AABD3AAB0819}"/>
          </ac:picMkLst>
        </pc:picChg>
        <pc:picChg chg="add mod">
          <ac:chgData name="Munirat Idris" userId="4ce82417-3e4b-4a0f-8b87-03bd828d0ca8" providerId="ADAL" clId="{D1C76805-825B-4B12-9787-4F577F2CD97B}" dt="2024-04-21T17:15:42.314" v="611" actId="1038"/>
          <ac:picMkLst>
            <pc:docMk/>
            <pc:sldMk cId="3198112688" sldId="273"/>
            <ac:picMk id="7" creationId="{3A32172B-F933-121C-0CA3-619EBCEDA774}"/>
          </ac:picMkLst>
        </pc:picChg>
        <pc:picChg chg="add mod">
          <ac:chgData name="Munirat Idris" userId="4ce82417-3e4b-4a0f-8b87-03bd828d0ca8" providerId="ADAL" clId="{D1C76805-825B-4B12-9787-4F577F2CD97B}" dt="2024-04-21T17:04:54.524" v="551" actId="1076"/>
          <ac:picMkLst>
            <pc:docMk/>
            <pc:sldMk cId="3198112688" sldId="273"/>
            <ac:picMk id="11" creationId="{5A0EA05C-B27A-1F07-5CE4-32CD1183C8C3}"/>
          </ac:picMkLst>
        </pc:picChg>
      </pc:sldChg>
      <pc:sldChg chg="addSp delSp modSp new mod setBg">
        <pc:chgData name="Munirat Idris" userId="4ce82417-3e4b-4a0f-8b87-03bd828d0ca8" providerId="ADAL" clId="{D1C76805-825B-4B12-9787-4F577F2CD97B}" dt="2024-04-25T10:32:48.236" v="3499" actId="113"/>
        <pc:sldMkLst>
          <pc:docMk/>
          <pc:sldMk cId="2644433171" sldId="274"/>
        </pc:sldMkLst>
        <pc:spChg chg="mod">
          <ac:chgData name="Munirat Idris" userId="4ce82417-3e4b-4a0f-8b87-03bd828d0ca8" providerId="ADAL" clId="{D1C76805-825B-4B12-9787-4F577F2CD97B}" dt="2024-04-25T10:32:48.236" v="3499" actId="113"/>
          <ac:spMkLst>
            <pc:docMk/>
            <pc:sldMk cId="2644433171" sldId="274"/>
            <ac:spMk id="2" creationId="{642DE081-94DC-8237-CD82-6BAC6370CC25}"/>
          </ac:spMkLst>
        </pc:spChg>
        <pc:spChg chg="add del">
          <ac:chgData name="Munirat Idris" userId="4ce82417-3e4b-4a0f-8b87-03bd828d0ca8" providerId="ADAL" clId="{D1C76805-825B-4B12-9787-4F577F2CD97B}" dt="2024-04-21T17:10:12.721" v="576" actId="26606"/>
          <ac:spMkLst>
            <pc:docMk/>
            <pc:sldMk cId="2644433171" sldId="274"/>
            <ac:spMk id="3" creationId="{69CDED6A-59A2-54F4-2EE6-C4E5A86E5567}"/>
          </ac:spMkLst>
        </pc:spChg>
        <pc:spChg chg="add del">
          <ac:chgData name="Munirat Idris" userId="4ce82417-3e4b-4a0f-8b87-03bd828d0ca8" providerId="ADAL" clId="{D1C76805-825B-4B12-9787-4F577F2CD97B}" dt="2024-04-21T17:10:26.304" v="578" actId="26606"/>
          <ac:spMkLst>
            <pc:docMk/>
            <pc:sldMk cId="2644433171" sldId="274"/>
            <ac:spMk id="6" creationId="{042E603F-28B7-4831-BF23-65FBAB13D5FB}"/>
          </ac:spMkLst>
        </pc:spChg>
        <pc:spChg chg="add del">
          <ac:chgData name="Munirat Idris" userId="4ce82417-3e4b-4a0f-8b87-03bd828d0ca8" providerId="ADAL" clId="{D1C76805-825B-4B12-9787-4F577F2CD97B}" dt="2024-04-21T17:10:26.304" v="578" actId="26606"/>
          <ac:spMkLst>
            <pc:docMk/>
            <pc:sldMk cId="2644433171" sldId="274"/>
            <ac:spMk id="7" creationId="{4D39700F-2B10-4402-A7DD-06EE2245880D}"/>
          </ac:spMkLst>
        </pc:spChg>
        <pc:spChg chg="add del">
          <ac:chgData name="Munirat Idris" userId="4ce82417-3e4b-4a0f-8b87-03bd828d0ca8" providerId="ADAL" clId="{D1C76805-825B-4B12-9787-4F577F2CD97B}" dt="2024-04-21T17:10:26.304" v="578" actId="26606"/>
          <ac:spMkLst>
            <pc:docMk/>
            <pc:sldMk cId="2644433171" sldId="274"/>
            <ac:spMk id="8" creationId="{06E15305-164C-44CD-9E0F-420C2DC1B32A}"/>
          </ac:spMkLst>
        </pc:spChg>
        <pc:spChg chg="add del">
          <ac:chgData name="Munirat Idris" userId="4ce82417-3e4b-4a0f-8b87-03bd828d0ca8" providerId="ADAL" clId="{D1C76805-825B-4B12-9787-4F577F2CD97B}" dt="2024-04-21T17:07:49.706" v="573" actId="26606"/>
          <ac:spMkLst>
            <pc:docMk/>
            <pc:sldMk cId="2644433171" sldId="274"/>
            <ac:spMk id="9" creationId="{042E603F-28B7-4831-BF23-65FBAB13D5FB}"/>
          </ac:spMkLst>
        </pc:spChg>
        <pc:spChg chg="add del">
          <ac:chgData name="Munirat Idris" userId="4ce82417-3e4b-4a0f-8b87-03bd828d0ca8" providerId="ADAL" clId="{D1C76805-825B-4B12-9787-4F577F2CD97B}" dt="2024-04-21T17:10:26.304" v="578" actId="26606"/>
          <ac:spMkLst>
            <pc:docMk/>
            <pc:sldMk cId="2644433171" sldId="274"/>
            <ac:spMk id="10" creationId="{1D983374-3839-4F06-972D-B4C3CF238079}"/>
          </ac:spMkLst>
        </pc:spChg>
        <pc:spChg chg="add del">
          <ac:chgData name="Munirat Idris" userId="4ce82417-3e4b-4a0f-8b87-03bd828d0ca8" providerId="ADAL" clId="{D1C76805-825B-4B12-9787-4F577F2CD97B}" dt="2024-04-21T17:07:49.706" v="573" actId="26606"/>
          <ac:spMkLst>
            <pc:docMk/>
            <pc:sldMk cId="2644433171" sldId="274"/>
            <ac:spMk id="11" creationId="{4D39700F-2B10-4402-A7DD-06EE2245880D}"/>
          </ac:spMkLst>
        </pc:spChg>
        <pc:spChg chg="add del">
          <ac:chgData name="Munirat Idris" userId="4ce82417-3e4b-4a0f-8b87-03bd828d0ca8" providerId="ADAL" clId="{D1C76805-825B-4B12-9787-4F577F2CD97B}" dt="2024-04-21T17:07:49.706" v="573" actId="26606"/>
          <ac:spMkLst>
            <pc:docMk/>
            <pc:sldMk cId="2644433171" sldId="274"/>
            <ac:spMk id="13" creationId="{6DA65B90-7B06-4499-91BA-CDDD36132481}"/>
          </ac:spMkLst>
        </pc:spChg>
        <pc:spChg chg="add del">
          <ac:chgData name="Munirat Idris" userId="4ce82417-3e4b-4a0f-8b87-03bd828d0ca8" providerId="ADAL" clId="{D1C76805-825B-4B12-9787-4F577F2CD97B}" dt="2024-04-21T17:10:26.304" v="578" actId="26606"/>
          <ac:spMkLst>
            <pc:docMk/>
            <pc:sldMk cId="2644433171" sldId="274"/>
            <ac:spMk id="14" creationId="{F1D5403D-09EC-41DB-B916-A09C0E5AEC2B}"/>
          </ac:spMkLst>
        </pc:spChg>
        <pc:spChg chg="add del">
          <ac:chgData name="Munirat Idris" userId="4ce82417-3e4b-4a0f-8b87-03bd828d0ca8" providerId="ADAL" clId="{D1C76805-825B-4B12-9787-4F577F2CD97B}" dt="2024-04-21T17:07:49.706" v="573" actId="26606"/>
          <ac:spMkLst>
            <pc:docMk/>
            <pc:sldMk cId="2644433171" sldId="274"/>
            <ac:spMk id="15" creationId="{55D2029A-A407-48E4-B880-B4F8D8EFAE92}"/>
          </ac:spMkLst>
        </pc:spChg>
        <pc:spChg chg="add">
          <ac:chgData name="Munirat Idris" userId="4ce82417-3e4b-4a0f-8b87-03bd828d0ca8" providerId="ADAL" clId="{D1C76805-825B-4B12-9787-4F577F2CD97B}" dt="2024-04-21T17:10:26.304" v="578" actId="26606"/>
          <ac:spMkLst>
            <pc:docMk/>
            <pc:sldMk cId="2644433171" sldId="274"/>
            <ac:spMk id="16" creationId="{042E603F-28B7-4831-BF23-65FBAB13D5FB}"/>
          </ac:spMkLst>
        </pc:spChg>
        <pc:spChg chg="add del">
          <ac:chgData name="Munirat Idris" userId="4ce82417-3e4b-4a0f-8b87-03bd828d0ca8" providerId="ADAL" clId="{D1C76805-825B-4B12-9787-4F577F2CD97B}" dt="2024-04-21T17:09:49.481" v="575" actId="26606"/>
          <ac:spMkLst>
            <pc:docMk/>
            <pc:sldMk cId="2644433171" sldId="274"/>
            <ac:spMk id="17" creationId="{B937640E-EF7A-4A6C-A950-D12B7D5C923E}"/>
          </ac:spMkLst>
        </pc:spChg>
        <pc:spChg chg="add del">
          <ac:chgData name="Munirat Idris" userId="4ce82417-3e4b-4a0f-8b87-03bd828d0ca8" providerId="ADAL" clId="{D1C76805-825B-4B12-9787-4F577F2CD97B}" dt="2024-04-21T17:09:49.481" v="575" actId="26606"/>
          <ac:spMkLst>
            <pc:docMk/>
            <pc:sldMk cId="2644433171" sldId="274"/>
            <ac:spMk id="18" creationId="{76ADA084-C86B-4F3C-8077-6A8999CC4632}"/>
          </ac:spMkLst>
        </pc:spChg>
        <pc:spChg chg="add del">
          <ac:chgData name="Munirat Idris" userId="4ce82417-3e4b-4a0f-8b87-03bd828d0ca8" providerId="ADAL" clId="{D1C76805-825B-4B12-9787-4F577F2CD97B}" dt="2024-04-21T17:09:49.481" v="575" actId="26606"/>
          <ac:spMkLst>
            <pc:docMk/>
            <pc:sldMk cId="2644433171" sldId="274"/>
            <ac:spMk id="20" creationId="{69CDED6A-59A2-54F4-2EE6-C4E5A86E5567}"/>
          </ac:spMkLst>
        </pc:spChg>
        <pc:spChg chg="add">
          <ac:chgData name="Munirat Idris" userId="4ce82417-3e4b-4a0f-8b87-03bd828d0ca8" providerId="ADAL" clId="{D1C76805-825B-4B12-9787-4F577F2CD97B}" dt="2024-04-21T17:10:26.304" v="578" actId="26606"/>
          <ac:spMkLst>
            <pc:docMk/>
            <pc:sldMk cId="2644433171" sldId="274"/>
            <ac:spMk id="21" creationId="{4D39700F-2B10-4402-A7DD-06EE2245880D}"/>
          </ac:spMkLst>
        </pc:spChg>
        <pc:spChg chg="add mod">
          <ac:chgData name="Munirat Idris" userId="4ce82417-3e4b-4a0f-8b87-03bd828d0ca8" providerId="ADAL" clId="{D1C76805-825B-4B12-9787-4F577F2CD97B}" dt="2024-04-21T17:16:41.826" v="630" actId="255"/>
          <ac:spMkLst>
            <pc:docMk/>
            <pc:sldMk cId="2644433171" sldId="274"/>
            <ac:spMk id="22" creationId="{F0BBED7A-2BE9-6E84-BDB6-A0D29B68BE12}"/>
          </ac:spMkLst>
        </pc:spChg>
        <pc:spChg chg="add">
          <ac:chgData name="Munirat Idris" userId="4ce82417-3e4b-4a0f-8b87-03bd828d0ca8" providerId="ADAL" clId="{D1C76805-825B-4B12-9787-4F577F2CD97B}" dt="2024-04-21T17:10:26.304" v="578" actId="26606"/>
          <ac:spMkLst>
            <pc:docMk/>
            <pc:sldMk cId="2644433171" sldId="274"/>
            <ac:spMk id="23" creationId="{68CA250C-CF5A-4736-9249-D6111F7C5545}"/>
          </ac:spMkLst>
        </pc:spChg>
        <pc:spChg chg="add">
          <ac:chgData name="Munirat Idris" userId="4ce82417-3e4b-4a0f-8b87-03bd828d0ca8" providerId="ADAL" clId="{D1C76805-825B-4B12-9787-4F577F2CD97B}" dt="2024-04-21T17:10:26.304" v="578" actId="26606"/>
          <ac:spMkLst>
            <pc:docMk/>
            <pc:sldMk cId="2644433171" sldId="274"/>
            <ac:spMk id="25" creationId="{3BBB887A-DB02-4431-8FDF-F517505C9E46}"/>
          </ac:spMkLst>
        </pc:spChg>
        <pc:picChg chg="add del">
          <ac:chgData name="Munirat Idris" userId="4ce82417-3e4b-4a0f-8b87-03bd828d0ca8" providerId="ADAL" clId="{D1C76805-825B-4B12-9787-4F577F2CD97B}" dt="2024-04-21T17:07:49.706" v="573" actId="26606"/>
          <ac:picMkLst>
            <pc:docMk/>
            <pc:sldMk cId="2644433171" sldId="274"/>
            <ac:picMk id="5" creationId="{C20D62DD-EAAA-9DDC-FEFA-27F72DC6134A}"/>
          </ac:picMkLst>
        </pc:picChg>
        <pc:picChg chg="add mod ord">
          <ac:chgData name="Munirat Idris" userId="4ce82417-3e4b-4a0f-8b87-03bd828d0ca8" providerId="ADAL" clId="{D1C76805-825B-4B12-9787-4F577F2CD97B}" dt="2024-04-21T17:10:26.304" v="578" actId="26606"/>
          <ac:picMkLst>
            <pc:docMk/>
            <pc:sldMk cId="2644433171" sldId="274"/>
            <ac:picMk id="12" creationId="{F47B2CE7-EB09-1221-FEB9-26FF32203BDC}"/>
          </ac:picMkLst>
        </pc:picChg>
        <pc:picChg chg="add del">
          <ac:chgData name="Munirat Idris" userId="4ce82417-3e4b-4a0f-8b87-03bd828d0ca8" providerId="ADAL" clId="{D1C76805-825B-4B12-9787-4F577F2CD97B}" dt="2024-04-21T17:09:49.481" v="575" actId="26606"/>
          <ac:picMkLst>
            <pc:docMk/>
            <pc:sldMk cId="2644433171" sldId="274"/>
            <ac:picMk id="19" creationId="{03BEA6AB-A25B-1AE9-F638-3F781BFB3E40}"/>
          </ac:picMkLst>
        </pc:picChg>
      </pc:sldChg>
      <pc:sldChg chg="addSp delSp modSp new mod setBg">
        <pc:chgData name="Munirat Idris" userId="4ce82417-3e4b-4a0f-8b87-03bd828d0ca8" providerId="ADAL" clId="{D1C76805-825B-4B12-9787-4F577F2CD97B}" dt="2024-04-25T10:07:07.416" v="3418" actId="255"/>
        <pc:sldMkLst>
          <pc:docMk/>
          <pc:sldMk cId="1218870476" sldId="275"/>
        </pc:sldMkLst>
        <pc:spChg chg="mod">
          <ac:chgData name="Munirat Idris" userId="4ce82417-3e4b-4a0f-8b87-03bd828d0ca8" providerId="ADAL" clId="{D1C76805-825B-4B12-9787-4F577F2CD97B}" dt="2024-04-22T15:10:10.377" v="2772" actId="1076"/>
          <ac:spMkLst>
            <pc:docMk/>
            <pc:sldMk cId="1218870476" sldId="275"/>
            <ac:spMk id="2" creationId="{0969DB8D-EC9F-F9FA-C7DA-05BB26A8E766}"/>
          </ac:spMkLst>
        </pc:spChg>
        <pc:spChg chg="del mod">
          <ac:chgData name="Munirat Idris" userId="4ce82417-3e4b-4a0f-8b87-03bd828d0ca8" providerId="ADAL" clId="{D1C76805-825B-4B12-9787-4F577F2CD97B}" dt="2024-04-22T07:02:56.478" v="2099" actId="26606"/>
          <ac:spMkLst>
            <pc:docMk/>
            <pc:sldMk cId="1218870476" sldId="275"/>
            <ac:spMk id="3" creationId="{643F639E-818D-0F33-BC82-7B9C7B297C89}"/>
          </ac:spMkLst>
        </pc:spChg>
        <pc:spChg chg="add">
          <ac:chgData name="Munirat Idris" userId="4ce82417-3e4b-4a0f-8b87-03bd828d0ca8" providerId="ADAL" clId="{D1C76805-825B-4B12-9787-4F577F2CD97B}" dt="2024-04-22T07:03:18.134" v="2103" actId="26606"/>
          <ac:spMkLst>
            <pc:docMk/>
            <pc:sldMk cId="1218870476" sldId="275"/>
            <ac:spMk id="10" creationId="{B937640E-EF7A-4A6C-A950-D12B7D5C923E}"/>
          </ac:spMkLst>
        </pc:spChg>
        <pc:spChg chg="add">
          <ac:chgData name="Munirat Idris" userId="4ce82417-3e4b-4a0f-8b87-03bd828d0ca8" providerId="ADAL" clId="{D1C76805-825B-4B12-9787-4F577F2CD97B}" dt="2024-04-22T07:03:18.134" v="2103" actId="26606"/>
          <ac:spMkLst>
            <pc:docMk/>
            <pc:sldMk cId="1218870476" sldId="275"/>
            <ac:spMk id="12" creationId="{FFF975DA-2F73-4697-B7A9-A2E834712394}"/>
          </ac:spMkLst>
        </pc:spChg>
        <pc:graphicFrameChg chg="add mod modGraphic">
          <ac:chgData name="Munirat Idris" userId="4ce82417-3e4b-4a0f-8b87-03bd828d0ca8" providerId="ADAL" clId="{D1C76805-825B-4B12-9787-4F577F2CD97B}" dt="2024-04-25T10:07:07.416" v="3418" actId="255"/>
          <ac:graphicFrameMkLst>
            <pc:docMk/>
            <pc:sldMk cId="1218870476" sldId="275"/>
            <ac:graphicFrameMk id="5" creationId="{2A42521A-90F2-FED8-B1FF-FDF2687E492F}"/>
          </ac:graphicFrameMkLst>
        </pc:graphicFrameChg>
      </pc:sldChg>
      <pc:sldChg chg="addSp delSp modSp new mod setBg">
        <pc:chgData name="Munirat Idris" userId="4ce82417-3e4b-4a0f-8b87-03bd828d0ca8" providerId="ADAL" clId="{D1C76805-825B-4B12-9787-4F577F2CD97B}" dt="2024-04-25T10:32:26.409" v="3497" actId="113"/>
        <pc:sldMkLst>
          <pc:docMk/>
          <pc:sldMk cId="3847609062" sldId="276"/>
        </pc:sldMkLst>
        <pc:spChg chg="mod">
          <ac:chgData name="Munirat Idris" userId="4ce82417-3e4b-4a0f-8b87-03bd828d0ca8" providerId="ADAL" clId="{D1C76805-825B-4B12-9787-4F577F2CD97B}" dt="2024-04-25T10:32:26.409" v="3497" actId="113"/>
          <ac:spMkLst>
            <pc:docMk/>
            <pc:sldMk cId="3847609062" sldId="276"/>
            <ac:spMk id="2" creationId="{8B1D4003-0D36-3CDE-437D-0C5A05A59F80}"/>
          </ac:spMkLst>
        </pc:spChg>
        <pc:spChg chg="mod">
          <ac:chgData name="Munirat Idris" userId="4ce82417-3e4b-4a0f-8b87-03bd828d0ca8" providerId="ADAL" clId="{D1C76805-825B-4B12-9787-4F577F2CD97B}" dt="2024-04-21T20:08:16.662" v="1317" actId="14100"/>
          <ac:spMkLst>
            <pc:docMk/>
            <pc:sldMk cId="3847609062" sldId="276"/>
            <ac:spMk id="3" creationId="{B8F34F62-3DA6-3481-FDDF-04CF686CA2B6}"/>
          </ac:spMkLst>
        </pc:spChg>
        <pc:spChg chg="add del mod">
          <ac:chgData name="Munirat Idris" userId="4ce82417-3e4b-4a0f-8b87-03bd828d0ca8" providerId="ADAL" clId="{D1C76805-825B-4B12-9787-4F577F2CD97B}" dt="2024-04-21T20:04:17.806" v="1249" actId="478"/>
          <ac:spMkLst>
            <pc:docMk/>
            <pc:sldMk cId="3847609062" sldId="276"/>
            <ac:spMk id="6" creationId="{DA5E113A-4D70-B830-B84F-AB3D03E7A0EB}"/>
          </ac:spMkLst>
        </pc:spChg>
        <pc:spChg chg="add del">
          <ac:chgData name="Munirat Idris" userId="4ce82417-3e4b-4a0f-8b87-03bd828d0ca8" providerId="ADAL" clId="{D1C76805-825B-4B12-9787-4F577F2CD97B}" dt="2024-04-21T18:20:55.174" v="701" actId="26606"/>
          <ac:spMkLst>
            <pc:docMk/>
            <pc:sldMk cId="3847609062" sldId="276"/>
            <ac:spMk id="9" creationId="{B937640E-EF7A-4A6C-A950-D12B7D5C923E}"/>
          </ac:spMkLst>
        </pc:spChg>
        <pc:spChg chg="add">
          <ac:chgData name="Munirat Idris" userId="4ce82417-3e4b-4a0f-8b87-03bd828d0ca8" providerId="ADAL" clId="{D1C76805-825B-4B12-9787-4F577F2CD97B}" dt="2024-04-21T20:07:53.520" v="1307" actId="26606"/>
          <ac:spMkLst>
            <pc:docMk/>
            <pc:sldMk cId="3847609062" sldId="276"/>
            <ac:spMk id="10" creationId="{B937640E-EF7A-4A6C-A950-D12B7D5C923E}"/>
          </ac:spMkLst>
        </pc:spChg>
        <pc:spChg chg="add del">
          <ac:chgData name="Munirat Idris" userId="4ce82417-3e4b-4a0f-8b87-03bd828d0ca8" providerId="ADAL" clId="{D1C76805-825B-4B12-9787-4F577F2CD97B}" dt="2024-04-21T18:20:55.174" v="701" actId="26606"/>
          <ac:spMkLst>
            <pc:docMk/>
            <pc:sldMk cId="3847609062" sldId="276"/>
            <ac:spMk id="11" creationId="{76ADA084-C86B-4F3C-8077-6A8999CC4632}"/>
          </ac:spMkLst>
        </pc:spChg>
        <pc:spChg chg="add">
          <ac:chgData name="Munirat Idris" userId="4ce82417-3e4b-4a0f-8b87-03bd828d0ca8" providerId="ADAL" clId="{D1C76805-825B-4B12-9787-4F577F2CD97B}" dt="2024-04-21T20:07:53.520" v="1307" actId="26606"/>
          <ac:spMkLst>
            <pc:docMk/>
            <pc:sldMk cId="3847609062" sldId="276"/>
            <ac:spMk id="12" creationId="{876BDF4D-4826-490A-8307-7247A295E282}"/>
          </ac:spMkLst>
        </pc:spChg>
        <pc:spChg chg="add del">
          <ac:chgData name="Munirat Idris" userId="4ce82417-3e4b-4a0f-8b87-03bd828d0ca8" providerId="ADAL" clId="{D1C76805-825B-4B12-9787-4F577F2CD97B}" dt="2024-04-21T18:21:02.265" v="703" actId="26606"/>
          <ac:spMkLst>
            <pc:docMk/>
            <pc:sldMk cId="3847609062" sldId="276"/>
            <ac:spMk id="13" creationId="{B937640E-EF7A-4A6C-A950-D12B7D5C923E}"/>
          </ac:spMkLst>
        </pc:spChg>
        <pc:spChg chg="add del">
          <ac:chgData name="Munirat Idris" userId="4ce82417-3e4b-4a0f-8b87-03bd828d0ca8" providerId="ADAL" clId="{D1C76805-825B-4B12-9787-4F577F2CD97B}" dt="2024-04-21T18:21:02.265" v="703" actId="26606"/>
          <ac:spMkLst>
            <pc:docMk/>
            <pc:sldMk cId="3847609062" sldId="276"/>
            <ac:spMk id="14" creationId="{76ADA084-C86B-4F3C-8077-6A8999CC4632}"/>
          </ac:spMkLst>
        </pc:spChg>
        <pc:spChg chg="add">
          <ac:chgData name="Munirat Idris" userId="4ce82417-3e4b-4a0f-8b87-03bd828d0ca8" providerId="ADAL" clId="{D1C76805-825B-4B12-9787-4F577F2CD97B}" dt="2024-04-21T20:07:53.520" v="1307" actId="26606"/>
          <ac:spMkLst>
            <pc:docMk/>
            <pc:sldMk cId="3847609062" sldId="276"/>
            <ac:spMk id="17" creationId="{2E0FF4CF-25CB-4537-9BBF-28B36C76BEED}"/>
          </ac:spMkLst>
        </pc:spChg>
        <pc:picChg chg="add del">
          <ac:chgData name="Munirat Idris" userId="4ce82417-3e4b-4a0f-8b87-03bd828d0ca8" providerId="ADAL" clId="{D1C76805-825B-4B12-9787-4F577F2CD97B}" dt="2024-04-21T18:20:55.174" v="701" actId="26606"/>
          <ac:picMkLst>
            <pc:docMk/>
            <pc:sldMk cId="3847609062" sldId="276"/>
            <ac:picMk id="5" creationId="{9C967D1F-5C95-0E54-F553-CCD8A10E5FAD}"/>
          </ac:picMkLst>
        </pc:picChg>
        <pc:picChg chg="add mod">
          <ac:chgData name="Munirat Idris" userId="4ce82417-3e4b-4a0f-8b87-03bd828d0ca8" providerId="ADAL" clId="{D1C76805-825B-4B12-9787-4F577F2CD97B}" dt="2024-04-21T20:07:53.520" v="1307" actId="26606"/>
          <ac:picMkLst>
            <pc:docMk/>
            <pc:sldMk cId="3847609062" sldId="276"/>
            <ac:picMk id="8" creationId="{67999A42-D669-8D7F-8139-2E612C802C9F}"/>
          </ac:picMkLst>
        </pc:picChg>
        <pc:picChg chg="add del">
          <ac:chgData name="Munirat Idris" userId="4ce82417-3e4b-4a0f-8b87-03bd828d0ca8" providerId="ADAL" clId="{D1C76805-825B-4B12-9787-4F577F2CD97B}" dt="2024-04-21T18:21:02.265" v="703" actId="26606"/>
          <ac:picMkLst>
            <pc:docMk/>
            <pc:sldMk cId="3847609062" sldId="276"/>
            <ac:picMk id="15" creationId="{EB74F254-07AE-3F44-7F5E-8510F49C799F}"/>
          </ac:picMkLst>
        </pc:picChg>
      </pc:sldChg>
      <pc:sldChg chg="addSp delSp modSp new mod setBg">
        <pc:chgData name="Munirat Idris" userId="4ce82417-3e4b-4a0f-8b87-03bd828d0ca8" providerId="ADAL" clId="{D1C76805-825B-4B12-9787-4F577F2CD97B}" dt="2024-04-25T10:32:38.861" v="3498" actId="113"/>
        <pc:sldMkLst>
          <pc:docMk/>
          <pc:sldMk cId="2682167894" sldId="277"/>
        </pc:sldMkLst>
        <pc:spChg chg="mod">
          <ac:chgData name="Munirat Idris" userId="4ce82417-3e4b-4a0f-8b87-03bd828d0ca8" providerId="ADAL" clId="{D1C76805-825B-4B12-9787-4F577F2CD97B}" dt="2024-04-25T10:32:38.861" v="3498" actId="113"/>
          <ac:spMkLst>
            <pc:docMk/>
            <pc:sldMk cId="2682167894" sldId="277"/>
            <ac:spMk id="2" creationId="{3306C660-51C2-555F-9CEA-D3F41B1F5A96}"/>
          </ac:spMkLst>
        </pc:spChg>
        <pc:spChg chg="del">
          <ac:chgData name="Munirat Idris" userId="4ce82417-3e4b-4a0f-8b87-03bd828d0ca8" providerId="ADAL" clId="{D1C76805-825B-4B12-9787-4F577F2CD97B}" dt="2024-04-21T19:35:19.125" v="713" actId="478"/>
          <ac:spMkLst>
            <pc:docMk/>
            <pc:sldMk cId="2682167894" sldId="277"/>
            <ac:spMk id="3" creationId="{E35B0203-D8B1-9A57-F16E-0AC2EFB1C8F9}"/>
          </ac:spMkLst>
        </pc:spChg>
        <pc:spChg chg="add">
          <ac:chgData name="Munirat Idris" userId="4ce82417-3e4b-4a0f-8b87-03bd828d0ca8" providerId="ADAL" clId="{D1C76805-825B-4B12-9787-4F577F2CD97B}" dt="2024-04-21T19:38:27.673" v="722" actId="26606"/>
          <ac:spMkLst>
            <pc:docMk/>
            <pc:sldMk cId="2682167894" sldId="277"/>
            <ac:spMk id="14" creationId="{042E603F-28B7-4831-BF23-65FBAB13D5FB}"/>
          </ac:spMkLst>
        </pc:spChg>
        <pc:spChg chg="add">
          <ac:chgData name="Munirat Idris" userId="4ce82417-3e4b-4a0f-8b87-03bd828d0ca8" providerId="ADAL" clId="{D1C76805-825B-4B12-9787-4F577F2CD97B}" dt="2024-04-21T19:38:27.673" v="722" actId="26606"/>
          <ac:spMkLst>
            <pc:docMk/>
            <pc:sldMk cId="2682167894" sldId="277"/>
            <ac:spMk id="16" creationId="{4D39700F-2B10-4402-A7DD-06EE2245880D}"/>
          </ac:spMkLst>
        </pc:spChg>
        <pc:spChg chg="add">
          <ac:chgData name="Munirat Idris" userId="4ce82417-3e4b-4a0f-8b87-03bd828d0ca8" providerId="ADAL" clId="{D1C76805-825B-4B12-9787-4F577F2CD97B}" dt="2024-04-21T19:38:27.673" v="722" actId="26606"/>
          <ac:spMkLst>
            <pc:docMk/>
            <pc:sldMk cId="2682167894" sldId="277"/>
            <ac:spMk id="18" creationId="{6DA65B90-7B06-4499-91BA-CDDD36132481}"/>
          </ac:spMkLst>
        </pc:spChg>
        <pc:spChg chg="add">
          <ac:chgData name="Munirat Idris" userId="4ce82417-3e4b-4a0f-8b87-03bd828d0ca8" providerId="ADAL" clId="{D1C76805-825B-4B12-9787-4F577F2CD97B}" dt="2024-04-21T19:38:27.673" v="722" actId="26606"/>
          <ac:spMkLst>
            <pc:docMk/>
            <pc:sldMk cId="2682167894" sldId="277"/>
            <ac:spMk id="20" creationId="{496868F2-FC80-4334-887B-7DB3103A7302}"/>
          </ac:spMkLst>
        </pc:spChg>
        <pc:spChg chg="add">
          <ac:chgData name="Munirat Idris" userId="4ce82417-3e4b-4a0f-8b87-03bd828d0ca8" providerId="ADAL" clId="{D1C76805-825B-4B12-9787-4F577F2CD97B}" dt="2024-04-21T19:38:27.673" v="722" actId="26606"/>
          <ac:spMkLst>
            <pc:docMk/>
            <pc:sldMk cId="2682167894" sldId="277"/>
            <ac:spMk id="22" creationId="{7EF79062-B5BB-45DF-810C-95A324A9D60F}"/>
          </ac:spMkLst>
        </pc:spChg>
        <pc:picChg chg="add mod">
          <ac:chgData name="Munirat Idris" userId="4ce82417-3e4b-4a0f-8b87-03bd828d0ca8" providerId="ADAL" clId="{D1C76805-825B-4B12-9787-4F577F2CD97B}" dt="2024-04-25T09:18:29.366" v="3263" actId="1076"/>
          <ac:picMkLst>
            <pc:docMk/>
            <pc:sldMk cId="2682167894" sldId="277"/>
            <ac:picMk id="3" creationId="{9EFFC50E-9AFF-DD8D-02D0-FBF4671A3CEA}"/>
          </ac:picMkLst>
        </pc:picChg>
        <pc:picChg chg="add mod">
          <ac:chgData name="Munirat Idris" userId="4ce82417-3e4b-4a0f-8b87-03bd828d0ca8" providerId="ADAL" clId="{D1C76805-825B-4B12-9787-4F577F2CD97B}" dt="2024-04-21T19:40:35.809" v="801" actId="14100"/>
          <ac:picMkLst>
            <pc:docMk/>
            <pc:sldMk cId="2682167894" sldId="277"/>
            <ac:picMk id="5" creationId="{99337B5B-9E3D-06E0-ACED-71F6F258CE30}"/>
          </ac:picMkLst>
        </pc:picChg>
        <pc:picChg chg="add mod ord">
          <ac:chgData name="Munirat Idris" userId="4ce82417-3e4b-4a0f-8b87-03bd828d0ca8" providerId="ADAL" clId="{D1C76805-825B-4B12-9787-4F577F2CD97B}" dt="2024-04-25T09:15:39.035" v="3256" actId="1076"/>
          <ac:picMkLst>
            <pc:docMk/>
            <pc:sldMk cId="2682167894" sldId="277"/>
            <ac:picMk id="7" creationId="{8145219C-0CED-9053-0431-21FF48E7963A}"/>
          </ac:picMkLst>
        </pc:picChg>
        <pc:picChg chg="add mod">
          <ac:chgData name="Munirat Idris" userId="4ce82417-3e4b-4a0f-8b87-03bd828d0ca8" providerId="ADAL" clId="{D1C76805-825B-4B12-9787-4F577F2CD97B}" dt="2024-04-25T09:18:43.657" v="3265" actId="1076"/>
          <ac:picMkLst>
            <pc:docMk/>
            <pc:sldMk cId="2682167894" sldId="277"/>
            <ac:picMk id="9" creationId="{7F45AFCA-D05B-160C-CFCF-BC57EE0A2D92}"/>
          </ac:picMkLst>
        </pc:picChg>
      </pc:sldChg>
      <pc:sldChg chg="addSp delSp modSp new mod setBg">
        <pc:chgData name="Munirat Idris" userId="4ce82417-3e4b-4a0f-8b87-03bd828d0ca8" providerId="ADAL" clId="{D1C76805-825B-4B12-9787-4F577F2CD97B}" dt="2024-04-22T07:25:45.594" v="2625" actId="26606"/>
        <pc:sldMkLst>
          <pc:docMk/>
          <pc:sldMk cId="41522886" sldId="278"/>
        </pc:sldMkLst>
        <pc:spChg chg="mod">
          <ac:chgData name="Munirat Idris" userId="4ce82417-3e4b-4a0f-8b87-03bd828d0ca8" providerId="ADAL" clId="{D1C76805-825B-4B12-9787-4F577F2CD97B}" dt="2024-04-22T07:25:45.594" v="2625" actId="26606"/>
          <ac:spMkLst>
            <pc:docMk/>
            <pc:sldMk cId="41522886" sldId="278"/>
            <ac:spMk id="2" creationId="{E1906094-02EE-4695-CD81-55CDA75C1DED}"/>
          </ac:spMkLst>
        </pc:spChg>
        <pc:spChg chg="del mod">
          <ac:chgData name="Munirat Idris" userId="4ce82417-3e4b-4a0f-8b87-03bd828d0ca8" providerId="ADAL" clId="{D1C76805-825B-4B12-9787-4F577F2CD97B}" dt="2024-04-22T07:25:45.594" v="2625" actId="26606"/>
          <ac:spMkLst>
            <pc:docMk/>
            <pc:sldMk cId="41522886" sldId="278"/>
            <ac:spMk id="3" creationId="{9E1FABAB-AFF1-5259-D54F-F29E8770CA41}"/>
          </ac:spMkLst>
        </pc:spChg>
        <pc:spChg chg="add">
          <ac:chgData name="Munirat Idris" userId="4ce82417-3e4b-4a0f-8b87-03bd828d0ca8" providerId="ADAL" clId="{D1C76805-825B-4B12-9787-4F577F2CD97B}" dt="2024-04-22T07:25:45.594" v="2625" actId="26606"/>
          <ac:spMkLst>
            <pc:docMk/>
            <pc:sldMk cId="41522886" sldId="278"/>
            <ac:spMk id="9" creationId="{B937640E-EF7A-4A6C-A950-D12B7D5C923E}"/>
          </ac:spMkLst>
        </pc:spChg>
        <pc:spChg chg="add">
          <ac:chgData name="Munirat Idris" userId="4ce82417-3e4b-4a0f-8b87-03bd828d0ca8" providerId="ADAL" clId="{D1C76805-825B-4B12-9787-4F577F2CD97B}" dt="2024-04-22T07:25:45.594" v="2625" actId="26606"/>
          <ac:spMkLst>
            <pc:docMk/>
            <pc:sldMk cId="41522886" sldId="278"/>
            <ac:spMk id="11" creationId="{FFF975DA-2F73-4697-B7A9-A2E834712394}"/>
          </ac:spMkLst>
        </pc:spChg>
        <pc:graphicFrameChg chg="add">
          <ac:chgData name="Munirat Idris" userId="4ce82417-3e4b-4a0f-8b87-03bd828d0ca8" providerId="ADAL" clId="{D1C76805-825B-4B12-9787-4F577F2CD97B}" dt="2024-04-22T07:25:45.594" v="2625" actId="26606"/>
          <ac:graphicFrameMkLst>
            <pc:docMk/>
            <pc:sldMk cId="41522886" sldId="278"/>
            <ac:graphicFrameMk id="5" creationId="{6B4923E8-D997-D10B-CAAC-9D792B90E486}"/>
          </ac:graphicFrameMkLst>
        </pc:graphicFrameChg>
      </pc:sldChg>
      <pc:sldChg chg="addSp delSp modSp new mod">
        <pc:chgData name="Munirat Idris" userId="4ce82417-3e4b-4a0f-8b87-03bd828d0ca8" providerId="ADAL" clId="{D1C76805-825B-4B12-9787-4F577F2CD97B}" dt="2024-04-25T10:05:40.390" v="3365" actId="113"/>
        <pc:sldMkLst>
          <pc:docMk/>
          <pc:sldMk cId="74926292" sldId="279"/>
        </pc:sldMkLst>
        <pc:spChg chg="mod">
          <ac:chgData name="Munirat Idris" userId="4ce82417-3e4b-4a0f-8b87-03bd828d0ca8" providerId="ADAL" clId="{D1C76805-825B-4B12-9787-4F577F2CD97B}" dt="2024-04-25T10:05:40.390" v="3365" actId="113"/>
          <ac:spMkLst>
            <pc:docMk/>
            <pc:sldMk cId="74926292" sldId="279"/>
            <ac:spMk id="2" creationId="{EB0BFC20-D477-7A08-715C-9A05B5A7B9AA}"/>
          </ac:spMkLst>
        </pc:spChg>
        <pc:spChg chg="add mod">
          <ac:chgData name="Munirat Idris" userId="4ce82417-3e4b-4a0f-8b87-03bd828d0ca8" providerId="ADAL" clId="{D1C76805-825B-4B12-9787-4F577F2CD97B}" dt="2024-04-22T15:05:47.422" v="2689" actId="20577"/>
          <ac:spMkLst>
            <pc:docMk/>
            <pc:sldMk cId="74926292" sldId="279"/>
            <ac:spMk id="3" creationId="{98F594ED-8768-6642-EFE6-2A1BBDABB091}"/>
          </ac:spMkLst>
        </pc:spChg>
        <pc:spChg chg="del">
          <ac:chgData name="Munirat Idris" userId="4ce82417-3e4b-4a0f-8b87-03bd828d0ca8" providerId="ADAL" clId="{D1C76805-825B-4B12-9787-4F577F2CD97B}" dt="2024-04-22T06:57:35.451" v="1917" actId="22"/>
          <ac:spMkLst>
            <pc:docMk/>
            <pc:sldMk cId="74926292" sldId="279"/>
            <ac:spMk id="3" creationId="{AF5C3631-F068-74A0-F251-950CA253F93E}"/>
          </ac:spMkLst>
        </pc:spChg>
        <pc:spChg chg="add mod">
          <ac:chgData name="Munirat Idris" userId="4ce82417-3e4b-4a0f-8b87-03bd828d0ca8" providerId="ADAL" clId="{D1C76805-825B-4B12-9787-4F577F2CD97B}" dt="2024-04-22T15:05:52.623" v="2699" actId="20577"/>
          <ac:spMkLst>
            <pc:docMk/>
            <pc:sldMk cId="74926292" sldId="279"/>
            <ac:spMk id="4" creationId="{782D3650-706C-EBFA-BA0B-0F25B01D262A}"/>
          </ac:spMkLst>
        </pc:spChg>
        <pc:picChg chg="add mod ord">
          <ac:chgData name="Munirat Idris" userId="4ce82417-3e4b-4a0f-8b87-03bd828d0ca8" providerId="ADAL" clId="{D1C76805-825B-4B12-9787-4F577F2CD97B}" dt="2024-04-22T06:59:05.860" v="1925" actId="1076"/>
          <ac:picMkLst>
            <pc:docMk/>
            <pc:sldMk cId="74926292" sldId="279"/>
            <ac:picMk id="5" creationId="{4A8CC258-F90C-7B09-9638-EF16C62A3FCD}"/>
          </ac:picMkLst>
        </pc:picChg>
      </pc:sldChg>
      <pc:sldChg chg="addSp delSp modSp new mod">
        <pc:chgData name="Munirat Idris" userId="4ce82417-3e4b-4a0f-8b87-03bd828d0ca8" providerId="ADAL" clId="{D1C76805-825B-4B12-9787-4F577F2CD97B}" dt="2024-04-25T10:05:47.971" v="3366" actId="113"/>
        <pc:sldMkLst>
          <pc:docMk/>
          <pc:sldMk cId="2060210940" sldId="280"/>
        </pc:sldMkLst>
        <pc:spChg chg="mod">
          <ac:chgData name="Munirat Idris" userId="4ce82417-3e4b-4a0f-8b87-03bd828d0ca8" providerId="ADAL" clId="{D1C76805-825B-4B12-9787-4F577F2CD97B}" dt="2024-04-25T10:05:47.971" v="3366" actId="113"/>
          <ac:spMkLst>
            <pc:docMk/>
            <pc:sldMk cId="2060210940" sldId="280"/>
            <ac:spMk id="2" creationId="{A48EA97F-0871-D3FA-06AA-FD49FA793782}"/>
          </ac:spMkLst>
        </pc:spChg>
        <pc:spChg chg="del">
          <ac:chgData name="Munirat Idris" userId="4ce82417-3e4b-4a0f-8b87-03bd828d0ca8" providerId="ADAL" clId="{D1C76805-825B-4B12-9787-4F577F2CD97B}" dt="2024-04-22T06:58:14.944" v="1919" actId="22"/>
          <ac:spMkLst>
            <pc:docMk/>
            <pc:sldMk cId="2060210940" sldId="280"/>
            <ac:spMk id="3" creationId="{3E20FBE0-7E91-BF0B-4014-C4EBF7F7BA6E}"/>
          </ac:spMkLst>
        </pc:spChg>
        <pc:spChg chg="add mod">
          <ac:chgData name="Munirat Idris" userId="4ce82417-3e4b-4a0f-8b87-03bd828d0ca8" providerId="ADAL" clId="{D1C76805-825B-4B12-9787-4F577F2CD97B}" dt="2024-04-22T15:06:18.129" v="2715" actId="20577"/>
          <ac:spMkLst>
            <pc:docMk/>
            <pc:sldMk cId="2060210940" sldId="280"/>
            <ac:spMk id="3" creationId="{FFB39665-3175-5698-4796-A25696E346F8}"/>
          </ac:spMkLst>
        </pc:spChg>
        <pc:spChg chg="add mod">
          <ac:chgData name="Munirat Idris" userId="4ce82417-3e4b-4a0f-8b87-03bd828d0ca8" providerId="ADAL" clId="{D1C76805-825B-4B12-9787-4F577F2CD97B}" dt="2024-04-22T15:06:25.428" v="2726" actId="20577"/>
          <ac:spMkLst>
            <pc:docMk/>
            <pc:sldMk cId="2060210940" sldId="280"/>
            <ac:spMk id="4" creationId="{0F9559EB-35A7-8DA7-734B-D7BFC8A1927A}"/>
          </ac:spMkLst>
        </pc:spChg>
        <pc:picChg chg="add mod ord">
          <ac:chgData name="Munirat Idris" userId="4ce82417-3e4b-4a0f-8b87-03bd828d0ca8" providerId="ADAL" clId="{D1C76805-825B-4B12-9787-4F577F2CD97B}" dt="2024-04-22T06:58:14.944" v="1919" actId="22"/>
          <ac:picMkLst>
            <pc:docMk/>
            <pc:sldMk cId="2060210940" sldId="280"/>
            <ac:picMk id="5" creationId="{B456AF01-E9A9-9D44-2C42-9E953DCCA40F}"/>
          </ac:picMkLst>
        </pc:picChg>
      </pc:sldChg>
      <pc:sldChg chg="addSp delSp modSp new mod">
        <pc:chgData name="Munirat Idris" userId="4ce82417-3e4b-4a0f-8b87-03bd828d0ca8" providerId="ADAL" clId="{D1C76805-825B-4B12-9787-4F577F2CD97B}" dt="2024-04-25T10:05:55.202" v="3367" actId="113"/>
        <pc:sldMkLst>
          <pc:docMk/>
          <pc:sldMk cId="3750124982" sldId="281"/>
        </pc:sldMkLst>
        <pc:spChg chg="mod">
          <ac:chgData name="Munirat Idris" userId="4ce82417-3e4b-4a0f-8b87-03bd828d0ca8" providerId="ADAL" clId="{D1C76805-825B-4B12-9787-4F577F2CD97B}" dt="2024-04-25T10:05:55.202" v="3367" actId="113"/>
          <ac:spMkLst>
            <pc:docMk/>
            <pc:sldMk cId="3750124982" sldId="281"/>
            <ac:spMk id="2" creationId="{2F593274-51D3-99FC-FBC9-57A1CEA06C05}"/>
          </ac:spMkLst>
        </pc:spChg>
        <pc:spChg chg="add mod">
          <ac:chgData name="Munirat Idris" userId="4ce82417-3e4b-4a0f-8b87-03bd828d0ca8" providerId="ADAL" clId="{D1C76805-825B-4B12-9787-4F577F2CD97B}" dt="2024-04-22T15:06:48.170" v="2740" actId="20577"/>
          <ac:spMkLst>
            <pc:docMk/>
            <pc:sldMk cId="3750124982" sldId="281"/>
            <ac:spMk id="3" creationId="{11A7728A-B27D-4945-DF26-23E6795A19F4}"/>
          </ac:spMkLst>
        </pc:spChg>
        <pc:spChg chg="del">
          <ac:chgData name="Munirat Idris" userId="4ce82417-3e4b-4a0f-8b87-03bd828d0ca8" providerId="ADAL" clId="{D1C76805-825B-4B12-9787-4F577F2CD97B}" dt="2024-04-22T06:58:38.335" v="1921" actId="22"/>
          <ac:spMkLst>
            <pc:docMk/>
            <pc:sldMk cId="3750124982" sldId="281"/>
            <ac:spMk id="3" creationId="{2D920E2D-315B-5B49-F0EA-5408AF545A9F}"/>
          </ac:spMkLst>
        </pc:spChg>
        <pc:spChg chg="add mod">
          <ac:chgData name="Munirat Idris" userId="4ce82417-3e4b-4a0f-8b87-03bd828d0ca8" providerId="ADAL" clId="{D1C76805-825B-4B12-9787-4F577F2CD97B}" dt="2024-04-22T15:06:58.498" v="2751" actId="20577"/>
          <ac:spMkLst>
            <pc:docMk/>
            <pc:sldMk cId="3750124982" sldId="281"/>
            <ac:spMk id="4" creationId="{CCB6DCDF-EC18-7B1E-4F9F-974D89D8DFC1}"/>
          </ac:spMkLst>
        </pc:spChg>
        <pc:picChg chg="add mod ord">
          <ac:chgData name="Munirat Idris" userId="4ce82417-3e4b-4a0f-8b87-03bd828d0ca8" providerId="ADAL" clId="{D1C76805-825B-4B12-9787-4F577F2CD97B}" dt="2024-04-22T06:58:41.750" v="1922" actId="14100"/>
          <ac:picMkLst>
            <pc:docMk/>
            <pc:sldMk cId="3750124982" sldId="281"/>
            <ac:picMk id="5" creationId="{81D9AF65-5374-5C6E-AD11-7C186CC2016E}"/>
          </ac:picMkLst>
        </pc:picChg>
      </pc:sldChg>
      <pc:sldChg chg="addSp delSp modSp new mod">
        <pc:chgData name="Munirat Idris" userId="4ce82417-3e4b-4a0f-8b87-03bd828d0ca8" providerId="ADAL" clId="{D1C76805-825B-4B12-9787-4F577F2CD97B}" dt="2024-04-25T10:19:56.629" v="3458" actId="20577"/>
        <pc:sldMkLst>
          <pc:docMk/>
          <pc:sldMk cId="1685037259" sldId="282"/>
        </pc:sldMkLst>
        <pc:spChg chg="mod">
          <ac:chgData name="Munirat Idris" userId="4ce82417-3e4b-4a0f-8b87-03bd828d0ca8" providerId="ADAL" clId="{D1C76805-825B-4B12-9787-4F577F2CD97B}" dt="2024-04-25T10:06:08.532" v="3374" actId="20577"/>
          <ac:spMkLst>
            <pc:docMk/>
            <pc:sldMk cId="1685037259" sldId="282"/>
            <ac:spMk id="2" creationId="{0A41ACAA-222B-E056-7BB8-8EA426084B63}"/>
          </ac:spMkLst>
        </pc:spChg>
        <pc:spChg chg="del">
          <ac:chgData name="Munirat Idris" userId="4ce82417-3e4b-4a0f-8b87-03bd828d0ca8" providerId="ADAL" clId="{D1C76805-825B-4B12-9787-4F577F2CD97B}" dt="2024-04-22T07:01:24.643" v="2082" actId="478"/>
          <ac:spMkLst>
            <pc:docMk/>
            <pc:sldMk cId="1685037259" sldId="282"/>
            <ac:spMk id="3" creationId="{006BFF62-268C-B579-2633-5D7C63B26AA4}"/>
          </ac:spMkLst>
        </pc:spChg>
        <pc:spChg chg="add mod">
          <ac:chgData name="Munirat Idris" userId="4ce82417-3e4b-4a0f-8b87-03bd828d0ca8" providerId="ADAL" clId="{D1C76805-825B-4B12-9787-4F577F2CD97B}" dt="2024-04-22T15:08:04.812" v="2762" actId="1582"/>
          <ac:spMkLst>
            <pc:docMk/>
            <pc:sldMk cId="1685037259" sldId="282"/>
            <ac:spMk id="3" creationId="{231C3A6C-93EE-42C9-325B-543D1AFA9F9B}"/>
          </ac:spMkLst>
        </pc:spChg>
        <pc:graphicFrameChg chg="add mod modGraphic">
          <ac:chgData name="Munirat Idris" userId="4ce82417-3e4b-4a0f-8b87-03bd828d0ca8" providerId="ADAL" clId="{D1C76805-825B-4B12-9787-4F577F2CD97B}" dt="2024-04-25T10:19:56.629" v="3458" actId="20577"/>
          <ac:graphicFrameMkLst>
            <pc:docMk/>
            <pc:sldMk cId="1685037259" sldId="282"/>
            <ac:graphicFrameMk id="4" creationId="{D70C130A-91BF-C9FE-54DF-13FC13A34D14}"/>
          </ac:graphicFrameMkLst>
        </pc:graphicFrameChg>
      </pc:sldChg>
      <pc:sldChg chg="addSp modSp new mod setBg">
        <pc:chgData name="Munirat Idris" userId="4ce82417-3e4b-4a0f-8b87-03bd828d0ca8" providerId="ADAL" clId="{D1C76805-825B-4B12-9787-4F577F2CD97B}" dt="2024-04-25T09:09:35.094" v="3240" actId="113"/>
        <pc:sldMkLst>
          <pc:docMk/>
          <pc:sldMk cId="1662997509" sldId="283"/>
        </pc:sldMkLst>
        <pc:spChg chg="mod">
          <ac:chgData name="Munirat Idris" userId="4ce82417-3e4b-4a0f-8b87-03bd828d0ca8" providerId="ADAL" clId="{D1C76805-825B-4B12-9787-4F577F2CD97B}" dt="2024-04-25T09:09:35.094" v="3240" actId="113"/>
          <ac:spMkLst>
            <pc:docMk/>
            <pc:sldMk cId="1662997509" sldId="283"/>
            <ac:spMk id="2" creationId="{57AFB5F5-9302-CD20-D06B-64DD0280DF1A}"/>
          </ac:spMkLst>
        </pc:spChg>
        <pc:spChg chg="mod">
          <ac:chgData name="Munirat Idris" userId="4ce82417-3e4b-4a0f-8b87-03bd828d0ca8" providerId="ADAL" clId="{D1C76805-825B-4B12-9787-4F577F2CD97B}" dt="2024-04-25T09:08:12.228" v="3239" actId="20577"/>
          <ac:spMkLst>
            <pc:docMk/>
            <pc:sldMk cId="1662997509" sldId="283"/>
            <ac:spMk id="3" creationId="{B17765B7-1E12-8B86-D3B6-DBBC5996CF53}"/>
          </ac:spMkLst>
        </pc:spChg>
        <pc:spChg chg="add">
          <ac:chgData name="Munirat Idris" userId="4ce82417-3e4b-4a0f-8b87-03bd828d0ca8" providerId="ADAL" clId="{D1C76805-825B-4B12-9787-4F577F2CD97B}" dt="2024-04-25T09:06:20.698" v="3210" actId="26606"/>
          <ac:spMkLst>
            <pc:docMk/>
            <pc:sldMk cId="1662997509" sldId="283"/>
            <ac:spMk id="9" creationId="{B937640E-EF7A-4A6C-A950-D12B7D5C923E}"/>
          </ac:spMkLst>
        </pc:spChg>
        <pc:spChg chg="add">
          <ac:chgData name="Munirat Idris" userId="4ce82417-3e4b-4a0f-8b87-03bd828d0ca8" providerId="ADAL" clId="{D1C76805-825B-4B12-9787-4F577F2CD97B}" dt="2024-04-25T09:06:20.698" v="3210" actId="26606"/>
          <ac:spMkLst>
            <pc:docMk/>
            <pc:sldMk cId="1662997509" sldId="283"/>
            <ac:spMk id="11" creationId="{76ADA084-C86B-4F3C-8077-6A8999CC4632}"/>
          </ac:spMkLst>
        </pc:spChg>
        <pc:picChg chg="add">
          <ac:chgData name="Munirat Idris" userId="4ce82417-3e4b-4a0f-8b87-03bd828d0ca8" providerId="ADAL" clId="{D1C76805-825B-4B12-9787-4F577F2CD97B}" dt="2024-04-25T09:06:20.698" v="3210" actId="26606"/>
          <ac:picMkLst>
            <pc:docMk/>
            <pc:sldMk cId="1662997509" sldId="283"/>
            <ac:picMk id="5" creationId="{1D1CC839-ED61-B94B-0935-8F0265EE6D5A}"/>
          </ac:picMkLst>
        </pc:picChg>
      </pc:sldChg>
      <pc:sldChg chg="addSp delSp modSp new mod">
        <pc:chgData name="Munirat Idris" userId="4ce82417-3e4b-4a0f-8b87-03bd828d0ca8" providerId="ADAL" clId="{D1C76805-825B-4B12-9787-4F577F2CD97B}" dt="2024-04-25T10:21:17.177" v="3460" actId="207"/>
        <pc:sldMkLst>
          <pc:docMk/>
          <pc:sldMk cId="2783701545" sldId="284"/>
        </pc:sldMkLst>
        <pc:spChg chg="del">
          <ac:chgData name="Munirat Idris" userId="4ce82417-3e4b-4a0f-8b87-03bd828d0ca8" providerId="ADAL" clId="{D1C76805-825B-4B12-9787-4F577F2CD97B}" dt="2024-04-25T09:55:25.087" v="3275"/>
          <ac:spMkLst>
            <pc:docMk/>
            <pc:sldMk cId="2783701545" sldId="284"/>
            <ac:spMk id="2" creationId="{00E735B9-742B-BE91-F53E-7690BCE1B3AE}"/>
          </ac:spMkLst>
        </pc:spChg>
        <pc:spChg chg="del">
          <ac:chgData name="Munirat Idris" userId="4ce82417-3e4b-4a0f-8b87-03bd828d0ca8" providerId="ADAL" clId="{D1C76805-825B-4B12-9787-4F577F2CD97B}" dt="2024-04-25T09:54:48.103" v="3271"/>
          <ac:spMkLst>
            <pc:docMk/>
            <pc:sldMk cId="2783701545" sldId="284"/>
            <ac:spMk id="3" creationId="{2E490420-E109-08C0-09F7-D3E19A3A2C8B}"/>
          </ac:spMkLst>
        </pc:spChg>
        <pc:spChg chg="add mod">
          <ac:chgData name="Munirat Idris" userId="4ce82417-3e4b-4a0f-8b87-03bd828d0ca8" providerId="ADAL" clId="{D1C76805-825B-4B12-9787-4F577F2CD97B}" dt="2024-04-25T10:21:17.177" v="3460" actId="207"/>
          <ac:spMkLst>
            <pc:docMk/>
            <pc:sldMk cId="2783701545" sldId="284"/>
            <ac:spMk id="4" creationId="{C67CB172-E030-6701-CB28-62FFFBB88C06}"/>
          </ac:spMkLst>
        </pc:spChg>
        <pc:spChg chg="add mod">
          <ac:chgData name="Munirat Idris" userId="4ce82417-3e4b-4a0f-8b87-03bd828d0ca8" providerId="ADAL" clId="{D1C76805-825B-4B12-9787-4F577F2CD97B}" dt="2024-04-25T10:19:02.315" v="3450" actId="14100"/>
          <ac:spMkLst>
            <pc:docMk/>
            <pc:sldMk cId="2783701545" sldId="284"/>
            <ac:spMk id="8" creationId="{F5DED019-1B12-FDB9-40DA-FE8D85AD7271}"/>
          </ac:spMkLst>
        </pc:spChg>
        <pc:graphicFrameChg chg="add mod modGraphic">
          <ac:chgData name="Munirat Idris" userId="4ce82417-3e4b-4a0f-8b87-03bd828d0ca8" providerId="ADAL" clId="{D1C76805-825B-4B12-9787-4F577F2CD97B}" dt="2024-04-25T10:15:46.435" v="3437" actId="14734"/>
          <ac:graphicFrameMkLst>
            <pc:docMk/>
            <pc:sldMk cId="2783701545" sldId="284"/>
            <ac:graphicFrameMk id="5" creationId="{221E0E18-2B86-FD4E-35A3-483DB2D80525}"/>
          </ac:graphicFrameMkLst>
        </pc:graphicFrameChg>
        <pc:picChg chg="add mod">
          <ac:chgData name="Munirat Idris" userId="4ce82417-3e4b-4a0f-8b87-03bd828d0ca8" providerId="ADAL" clId="{D1C76805-825B-4B12-9787-4F577F2CD97B}" dt="2024-04-25T10:00:46.152" v="3330" actId="1076"/>
          <ac:picMkLst>
            <pc:docMk/>
            <pc:sldMk cId="2783701545" sldId="284"/>
            <ac:picMk id="7" creationId="{02548BB2-0A00-B9A5-E562-C72F69B8773D}"/>
          </ac:picMkLst>
        </pc:picChg>
      </pc:sldChg>
      <pc:sldChg chg="addSp delSp modSp new mod">
        <pc:chgData name="Munirat Idris" userId="4ce82417-3e4b-4a0f-8b87-03bd828d0ca8" providerId="ADAL" clId="{D1C76805-825B-4B12-9787-4F577F2CD97B}" dt="2024-04-25T10:31:31.672" v="3495" actId="20577"/>
        <pc:sldMkLst>
          <pc:docMk/>
          <pc:sldMk cId="4098163980" sldId="285"/>
        </pc:sldMkLst>
        <pc:spChg chg="del">
          <ac:chgData name="Munirat Idris" userId="4ce82417-3e4b-4a0f-8b87-03bd828d0ca8" providerId="ADAL" clId="{D1C76805-825B-4B12-9787-4F577F2CD97B}" dt="2024-04-25T09:55:39.805" v="3277"/>
          <ac:spMkLst>
            <pc:docMk/>
            <pc:sldMk cId="4098163980" sldId="285"/>
            <ac:spMk id="2" creationId="{D73F8587-2C05-5735-FD87-8B1540BA9472}"/>
          </ac:spMkLst>
        </pc:spChg>
        <pc:spChg chg="del">
          <ac:chgData name="Munirat Idris" userId="4ce82417-3e4b-4a0f-8b87-03bd828d0ca8" providerId="ADAL" clId="{D1C76805-825B-4B12-9787-4F577F2CD97B}" dt="2024-04-25T09:54:33.452" v="3269"/>
          <ac:spMkLst>
            <pc:docMk/>
            <pc:sldMk cId="4098163980" sldId="285"/>
            <ac:spMk id="3" creationId="{585A31EC-3D3D-2EA4-D0D8-BF5AD59B8E9E}"/>
          </ac:spMkLst>
        </pc:spChg>
        <pc:spChg chg="add mod">
          <ac:chgData name="Munirat Idris" userId="4ce82417-3e4b-4a0f-8b87-03bd828d0ca8" providerId="ADAL" clId="{D1C76805-825B-4B12-9787-4F577F2CD97B}" dt="2024-04-25T10:31:31.672" v="3495" actId="20577"/>
          <ac:spMkLst>
            <pc:docMk/>
            <pc:sldMk cId="4098163980" sldId="285"/>
            <ac:spMk id="7" creationId="{160F9225-F3A1-1445-E6F1-745ED056AE51}"/>
          </ac:spMkLst>
        </pc:spChg>
        <pc:spChg chg="add mod">
          <ac:chgData name="Munirat Idris" userId="4ce82417-3e4b-4a0f-8b87-03bd828d0ca8" providerId="ADAL" clId="{D1C76805-825B-4B12-9787-4F577F2CD97B}" dt="2024-04-25T10:21:24.940" v="3461" actId="207"/>
          <ac:spMkLst>
            <pc:docMk/>
            <pc:sldMk cId="4098163980" sldId="285"/>
            <ac:spMk id="10" creationId="{123F4804-4D08-FCB2-B6B8-6A47336926FB}"/>
          </ac:spMkLst>
        </pc:spChg>
        <pc:graphicFrameChg chg="add mod modGraphic">
          <ac:chgData name="Munirat Idris" userId="4ce82417-3e4b-4a0f-8b87-03bd828d0ca8" providerId="ADAL" clId="{D1C76805-825B-4B12-9787-4F577F2CD97B}" dt="2024-04-25T10:11:59.615" v="3433" actId="1076"/>
          <ac:graphicFrameMkLst>
            <pc:docMk/>
            <pc:sldMk cId="4098163980" sldId="285"/>
            <ac:graphicFrameMk id="5" creationId="{43ABA7A7-6326-A970-2316-4FDB39E9EAAB}"/>
          </ac:graphicFrameMkLst>
        </pc:graphicFrameChg>
        <pc:picChg chg="add mod">
          <ac:chgData name="Munirat Idris" userId="4ce82417-3e4b-4a0f-8b87-03bd828d0ca8" providerId="ADAL" clId="{D1C76805-825B-4B12-9787-4F577F2CD97B}" dt="2024-04-25T10:08:47.324" v="3428" actId="1076"/>
          <ac:picMkLst>
            <pc:docMk/>
            <pc:sldMk cId="4098163980" sldId="285"/>
            <ac:picMk id="4" creationId="{06DCF5B9-CD03-F60F-FB38-EB81DC93D6DC}"/>
          </ac:picMkLst>
        </pc:picChg>
      </pc:sldChg>
      <pc:sldChg chg="addSp delSp modSp new mod setBg">
        <pc:chgData name="Munirat Idris" userId="4ce82417-3e4b-4a0f-8b87-03bd828d0ca8" providerId="ADAL" clId="{D1C76805-825B-4B12-9787-4F577F2CD97B}" dt="2024-04-25T10:24:12.351" v="3482" actId="14100"/>
        <pc:sldMkLst>
          <pc:docMk/>
          <pc:sldMk cId="1211663048" sldId="286"/>
        </pc:sldMkLst>
        <pc:spChg chg="mod">
          <ac:chgData name="Munirat Idris" userId="4ce82417-3e4b-4a0f-8b87-03bd828d0ca8" providerId="ADAL" clId="{D1C76805-825B-4B12-9787-4F577F2CD97B}" dt="2024-04-25T10:24:12.351" v="3482" actId="14100"/>
          <ac:spMkLst>
            <pc:docMk/>
            <pc:sldMk cId="1211663048" sldId="286"/>
            <ac:spMk id="2" creationId="{DAB551BD-D27F-3ED9-8B4E-284AE7D023AF}"/>
          </ac:spMkLst>
        </pc:spChg>
        <pc:spChg chg="del">
          <ac:chgData name="Munirat Idris" userId="4ce82417-3e4b-4a0f-8b87-03bd828d0ca8" providerId="ADAL" clId="{D1C76805-825B-4B12-9787-4F577F2CD97B}" dt="2024-04-25T10:24:06.475" v="3480" actId="26606"/>
          <ac:spMkLst>
            <pc:docMk/>
            <pc:sldMk cId="1211663048" sldId="286"/>
            <ac:spMk id="3" creationId="{19113AAC-98B1-0B09-F70D-E59344AE5F55}"/>
          </ac:spMkLst>
        </pc:spChg>
        <pc:spChg chg="add">
          <ac:chgData name="Munirat Idris" userId="4ce82417-3e4b-4a0f-8b87-03bd828d0ca8" providerId="ADAL" clId="{D1C76805-825B-4B12-9787-4F577F2CD97B}" dt="2024-04-25T10:24:06.475" v="3480" actId="26606"/>
          <ac:spMkLst>
            <pc:docMk/>
            <pc:sldMk cId="1211663048" sldId="286"/>
            <ac:spMk id="9" creationId="{042E603F-28B7-4831-BF23-65FBAB13D5FB}"/>
          </ac:spMkLst>
        </pc:spChg>
        <pc:spChg chg="add">
          <ac:chgData name="Munirat Idris" userId="4ce82417-3e4b-4a0f-8b87-03bd828d0ca8" providerId="ADAL" clId="{D1C76805-825B-4B12-9787-4F577F2CD97B}" dt="2024-04-25T10:24:06.475" v="3480" actId="26606"/>
          <ac:spMkLst>
            <pc:docMk/>
            <pc:sldMk cId="1211663048" sldId="286"/>
            <ac:spMk id="11" creationId="{4D39700F-2B10-4402-A7DD-06EE2245880D}"/>
          </ac:spMkLst>
        </pc:spChg>
        <pc:spChg chg="add">
          <ac:chgData name="Munirat Idris" userId="4ce82417-3e4b-4a0f-8b87-03bd828d0ca8" providerId="ADAL" clId="{D1C76805-825B-4B12-9787-4F577F2CD97B}" dt="2024-04-25T10:24:06.475" v="3480" actId="26606"/>
          <ac:spMkLst>
            <pc:docMk/>
            <pc:sldMk cId="1211663048" sldId="286"/>
            <ac:spMk id="13" creationId="{6DA65B90-7B06-4499-91BA-CDDD36132481}"/>
          </ac:spMkLst>
        </pc:spChg>
        <pc:spChg chg="add">
          <ac:chgData name="Munirat Idris" userId="4ce82417-3e4b-4a0f-8b87-03bd828d0ca8" providerId="ADAL" clId="{D1C76805-825B-4B12-9787-4F577F2CD97B}" dt="2024-04-25T10:24:06.475" v="3480" actId="26606"/>
          <ac:spMkLst>
            <pc:docMk/>
            <pc:sldMk cId="1211663048" sldId="286"/>
            <ac:spMk id="15" creationId="{389C36E1-2D95-402F-A472-3E6699BE2622}"/>
          </ac:spMkLst>
        </pc:spChg>
        <pc:picChg chg="add">
          <ac:chgData name="Munirat Idris" userId="4ce82417-3e4b-4a0f-8b87-03bd828d0ca8" providerId="ADAL" clId="{D1C76805-825B-4B12-9787-4F577F2CD97B}" dt="2024-04-25T10:24:06.475" v="3480" actId="26606"/>
          <ac:picMkLst>
            <pc:docMk/>
            <pc:sldMk cId="1211663048" sldId="286"/>
            <ac:picMk id="5" creationId="{C1E0CF8C-D024-DF79-EDB4-205298058A4F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4" Type="http://schemas.openxmlformats.org/officeDocument/2006/relationships/image" Target="../media/image2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575AAB-C2FB-4466-8844-0610FF54B88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E047219-C32B-4E49-9BD1-0E94304326A9}">
      <dgm:prSet/>
      <dgm:spPr/>
      <dgm:t>
        <a:bodyPr/>
        <a:lstStyle/>
        <a:p>
          <a:pPr>
            <a:defRPr cap="all"/>
          </a:pPr>
          <a:r>
            <a:rPr lang="en-GB"/>
            <a:t>Statistical characterization</a:t>
          </a:r>
          <a:endParaRPr lang="en-US"/>
        </a:p>
      </dgm:t>
    </dgm:pt>
    <dgm:pt modelId="{200557FE-5F06-404F-AA2A-8D155BB00243}" type="parTrans" cxnId="{AC0FE77C-0083-49DE-9926-2CB4C5F539D3}">
      <dgm:prSet/>
      <dgm:spPr/>
      <dgm:t>
        <a:bodyPr/>
        <a:lstStyle/>
        <a:p>
          <a:endParaRPr lang="en-US"/>
        </a:p>
      </dgm:t>
    </dgm:pt>
    <dgm:pt modelId="{5EB1FC10-F896-4081-8AC2-F81EE248B1E2}" type="sibTrans" cxnId="{AC0FE77C-0083-49DE-9926-2CB4C5F539D3}">
      <dgm:prSet/>
      <dgm:spPr/>
      <dgm:t>
        <a:bodyPr/>
        <a:lstStyle/>
        <a:p>
          <a:endParaRPr lang="en-US"/>
        </a:p>
      </dgm:t>
    </dgm:pt>
    <dgm:pt modelId="{E65440E7-5305-42B7-AC50-021B4B995C5C}">
      <dgm:prSet/>
      <dgm:spPr/>
      <dgm:t>
        <a:bodyPr/>
        <a:lstStyle/>
        <a:p>
          <a:pPr>
            <a:defRPr cap="all"/>
          </a:pPr>
          <a:r>
            <a:rPr lang="en-GB"/>
            <a:t>Python software</a:t>
          </a:r>
          <a:endParaRPr lang="en-US"/>
        </a:p>
      </dgm:t>
    </dgm:pt>
    <dgm:pt modelId="{5E1438B7-FF77-41E0-98D6-CE1FF1741344}" type="parTrans" cxnId="{D16D4E3C-9D84-4178-875B-E659BA589821}">
      <dgm:prSet/>
      <dgm:spPr/>
      <dgm:t>
        <a:bodyPr/>
        <a:lstStyle/>
        <a:p>
          <a:endParaRPr lang="en-US"/>
        </a:p>
      </dgm:t>
    </dgm:pt>
    <dgm:pt modelId="{81891DB9-31ED-42EA-8842-AAB8A656606B}" type="sibTrans" cxnId="{D16D4E3C-9D84-4178-875B-E659BA589821}">
      <dgm:prSet/>
      <dgm:spPr/>
      <dgm:t>
        <a:bodyPr/>
        <a:lstStyle/>
        <a:p>
          <a:endParaRPr lang="en-US"/>
        </a:p>
      </dgm:t>
    </dgm:pt>
    <dgm:pt modelId="{BCCB8D03-9BAA-4C2E-A7CC-1E095A961B5D}" type="pres">
      <dgm:prSet presAssocID="{C4575AAB-C2FB-4466-8844-0610FF54B88F}" presName="root" presStyleCnt="0">
        <dgm:presLayoutVars>
          <dgm:dir/>
          <dgm:resizeHandles val="exact"/>
        </dgm:presLayoutVars>
      </dgm:prSet>
      <dgm:spPr/>
    </dgm:pt>
    <dgm:pt modelId="{0AC9E106-E250-40D8-89BB-0DD62D0211F9}" type="pres">
      <dgm:prSet presAssocID="{DE047219-C32B-4E49-9BD1-0E94304326A9}" presName="compNode" presStyleCnt="0"/>
      <dgm:spPr/>
    </dgm:pt>
    <dgm:pt modelId="{70344A32-6222-4662-802F-88A8CB776DE4}" type="pres">
      <dgm:prSet presAssocID="{DE047219-C32B-4E49-9BD1-0E94304326A9}" presName="iconBgRect" presStyleLbl="bgShp" presStyleIdx="0" presStyleCnt="2"/>
      <dgm:spPr/>
    </dgm:pt>
    <dgm:pt modelId="{6D601CC5-89A5-41C6-AF84-2989DD07A794}" type="pres">
      <dgm:prSet presAssocID="{DE047219-C32B-4E49-9BD1-0E94304326A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3D26825-DB94-4712-A098-0B0EE38A84A2}" type="pres">
      <dgm:prSet presAssocID="{DE047219-C32B-4E49-9BD1-0E94304326A9}" presName="spaceRect" presStyleCnt="0"/>
      <dgm:spPr/>
    </dgm:pt>
    <dgm:pt modelId="{66EEA45C-B56D-43E5-B130-A4EED70AE2E3}" type="pres">
      <dgm:prSet presAssocID="{DE047219-C32B-4E49-9BD1-0E94304326A9}" presName="textRect" presStyleLbl="revTx" presStyleIdx="0" presStyleCnt="2">
        <dgm:presLayoutVars>
          <dgm:chMax val="1"/>
          <dgm:chPref val="1"/>
        </dgm:presLayoutVars>
      </dgm:prSet>
      <dgm:spPr/>
    </dgm:pt>
    <dgm:pt modelId="{28B5BCA6-7630-40BA-9974-0571204319E4}" type="pres">
      <dgm:prSet presAssocID="{5EB1FC10-F896-4081-8AC2-F81EE248B1E2}" presName="sibTrans" presStyleCnt="0"/>
      <dgm:spPr/>
    </dgm:pt>
    <dgm:pt modelId="{9B335253-5605-4A1F-AAB5-899F19A881D0}" type="pres">
      <dgm:prSet presAssocID="{E65440E7-5305-42B7-AC50-021B4B995C5C}" presName="compNode" presStyleCnt="0"/>
      <dgm:spPr/>
    </dgm:pt>
    <dgm:pt modelId="{487487F7-7815-4084-AAE0-5CFF1D1BF25F}" type="pres">
      <dgm:prSet presAssocID="{E65440E7-5305-42B7-AC50-021B4B995C5C}" presName="iconBgRect" presStyleLbl="bgShp" presStyleIdx="1" presStyleCnt="2"/>
      <dgm:spPr/>
    </dgm:pt>
    <dgm:pt modelId="{0E40F048-D534-40AA-94AA-45FCE3E9425B}" type="pres">
      <dgm:prSet presAssocID="{E65440E7-5305-42B7-AC50-021B4B995C5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E4CA3C1F-5AA2-4F87-90E9-2EABC3FA6EDA}" type="pres">
      <dgm:prSet presAssocID="{E65440E7-5305-42B7-AC50-021B4B995C5C}" presName="spaceRect" presStyleCnt="0"/>
      <dgm:spPr/>
    </dgm:pt>
    <dgm:pt modelId="{892FA94A-5FD8-4E2F-A937-D55D04D4A05E}" type="pres">
      <dgm:prSet presAssocID="{E65440E7-5305-42B7-AC50-021B4B995C5C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C1C5B00F-D4EB-465C-9670-1D3AF1AB3D56}" type="presOf" srcId="{DE047219-C32B-4E49-9BD1-0E94304326A9}" destId="{66EEA45C-B56D-43E5-B130-A4EED70AE2E3}" srcOrd="0" destOrd="0" presId="urn:microsoft.com/office/officeart/2018/5/layout/IconCircleLabelList"/>
    <dgm:cxn modelId="{D2FB2519-74E8-43DD-AC83-6B78181478AB}" type="presOf" srcId="{E65440E7-5305-42B7-AC50-021B4B995C5C}" destId="{892FA94A-5FD8-4E2F-A937-D55D04D4A05E}" srcOrd="0" destOrd="0" presId="urn:microsoft.com/office/officeart/2018/5/layout/IconCircleLabelList"/>
    <dgm:cxn modelId="{D16D4E3C-9D84-4178-875B-E659BA589821}" srcId="{C4575AAB-C2FB-4466-8844-0610FF54B88F}" destId="{E65440E7-5305-42B7-AC50-021B4B995C5C}" srcOrd="1" destOrd="0" parTransId="{5E1438B7-FF77-41E0-98D6-CE1FF1741344}" sibTransId="{81891DB9-31ED-42EA-8842-AAB8A656606B}"/>
    <dgm:cxn modelId="{6427B243-0B59-416F-8FFF-D603321AD170}" type="presOf" srcId="{C4575AAB-C2FB-4466-8844-0610FF54B88F}" destId="{BCCB8D03-9BAA-4C2E-A7CC-1E095A961B5D}" srcOrd="0" destOrd="0" presId="urn:microsoft.com/office/officeart/2018/5/layout/IconCircleLabelList"/>
    <dgm:cxn modelId="{AC0FE77C-0083-49DE-9926-2CB4C5F539D3}" srcId="{C4575AAB-C2FB-4466-8844-0610FF54B88F}" destId="{DE047219-C32B-4E49-9BD1-0E94304326A9}" srcOrd="0" destOrd="0" parTransId="{200557FE-5F06-404F-AA2A-8D155BB00243}" sibTransId="{5EB1FC10-F896-4081-8AC2-F81EE248B1E2}"/>
    <dgm:cxn modelId="{E9E1AEA9-B701-496F-8131-99825B461AC5}" type="presParOf" srcId="{BCCB8D03-9BAA-4C2E-A7CC-1E095A961B5D}" destId="{0AC9E106-E250-40D8-89BB-0DD62D0211F9}" srcOrd="0" destOrd="0" presId="urn:microsoft.com/office/officeart/2018/5/layout/IconCircleLabelList"/>
    <dgm:cxn modelId="{DFE84630-3205-420E-A0F4-5EC0B524A358}" type="presParOf" srcId="{0AC9E106-E250-40D8-89BB-0DD62D0211F9}" destId="{70344A32-6222-4662-802F-88A8CB776DE4}" srcOrd="0" destOrd="0" presId="urn:microsoft.com/office/officeart/2018/5/layout/IconCircleLabelList"/>
    <dgm:cxn modelId="{1D0834A9-EED8-4277-B592-D4A4A89FB5FD}" type="presParOf" srcId="{0AC9E106-E250-40D8-89BB-0DD62D0211F9}" destId="{6D601CC5-89A5-41C6-AF84-2989DD07A794}" srcOrd="1" destOrd="0" presId="urn:microsoft.com/office/officeart/2018/5/layout/IconCircleLabelList"/>
    <dgm:cxn modelId="{E6D0CFB8-885E-4701-AAD5-83FAA25EBDA4}" type="presParOf" srcId="{0AC9E106-E250-40D8-89BB-0DD62D0211F9}" destId="{63D26825-DB94-4712-A098-0B0EE38A84A2}" srcOrd="2" destOrd="0" presId="urn:microsoft.com/office/officeart/2018/5/layout/IconCircleLabelList"/>
    <dgm:cxn modelId="{5CCCBD0E-62FE-4C76-A630-CB35A173E1C1}" type="presParOf" srcId="{0AC9E106-E250-40D8-89BB-0DD62D0211F9}" destId="{66EEA45C-B56D-43E5-B130-A4EED70AE2E3}" srcOrd="3" destOrd="0" presId="urn:microsoft.com/office/officeart/2018/5/layout/IconCircleLabelList"/>
    <dgm:cxn modelId="{6EAF86BB-A67F-4557-A99A-06826B4489E7}" type="presParOf" srcId="{BCCB8D03-9BAA-4C2E-A7CC-1E095A961B5D}" destId="{28B5BCA6-7630-40BA-9974-0571204319E4}" srcOrd="1" destOrd="0" presId="urn:microsoft.com/office/officeart/2018/5/layout/IconCircleLabelList"/>
    <dgm:cxn modelId="{A5142090-F270-4770-8775-67B163530113}" type="presParOf" srcId="{BCCB8D03-9BAA-4C2E-A7CC-1E095A961B5D}" destId="{9B335253-5605-4A1F-AAB5-899F19A881D0}" srcOrd="2" destOrd="0" presId="urn:microsoft.com/office/officeart/2018/5/layout/IconCircleLabelList"/>
    <dgm:cxn modelId="{D44D22B2-FC46-49BB-A3D9-DFAE0816AB1E}" type="presParOf" srcId="{9B335253-5605-4A1F-AAB5-899F19A881D0}" destId="{487487F7-7815-4084-AAE0-5CFF1D1BF25F}" srcOrd="0" destOrd="0" presId="urn:microsoft.com/office/officeart/2018/5/layout/IconCircleLabelList"/>
    <dgm:cxn modelId="{041DB7F1-2653-4AB2-8597-7B0DD575BC6D}" type="presParOf" srcId="{9B335253-5605-4A1F-AAB5-899F19A881D0}" destId="{0E40F048-D534-40AA-94AA-45FCE3E9425B}" srcOrd="1" destOrd="0" presId="urn:microsoft.com/office/officeart/2018/5/layout/IconCircleLabelList"/>
    <dgm:cxn modelId="{132ECC89-5042-4077-AAE2-D72B705C4323}" type="presParOf" srcId="{9B335253-5605-4A1F-AAB5-899F19A881D0}" destId="{E4CA3C1F-5AA2-4F87-90E9-2EABC3FA6EDA}" srcOrd="2" destOrd="0" presId="urn:microsoft.com/office/officeart/2018/5/layout/IconCircleLabelList"/>
    <dgm:cxn modelId="{23A0E64E-6EAF-4023-A6BF-65B44521854D}" type="presParOf" srcId="{9B335253-5605-4A1F-AAB5-899F19A881D0}" destId="{892FA94A-5FD8-4E2F-A937-D55D04D4A05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E039A6-5988-41B7-9764-6BAC1EABE6FD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02A9CFE-CD09-44FF-81A6-EA05B6124BF6}">
      <dgm:prSet custT="1"/>
      <dgm:spPr/>
      <dgm:t>
        <a:bodyPr/>
        <a:lstStyle/>
        <a:p>
          <a:r>
            <a:rPr lang="en-GB" sz="2400" dirty="0"/>
            <a:t>All particle system were randomly distributed</a:t>
          </a:r>
          <a:endParaRPr lang="en-US" sz="2400" dirty="0"/>
        </a:p>
      </dgm:t>
    </dgm:pt>
    <dgm:pt modelId="{5AC96B4F-FA96-441B-891B-D4E2F6D0FC6C}" type="parTrans" cxnId="{3FEE43E2-2904-4C5A-8961-75CE38D7D15B}">
      <dgm:prSet/>
      <dgm:spPr/>
      <dgm:t>
        <a:bodyPr/>
        <a:lstStyle/>
        <a:p>
          <a:endParaRPr lang="en-US"/>
        </a:p>
      </dgm:t>
    </dgm:pt>
    <dgm:pt modelId="{66A6ECCC-75A4-44C2-BD81-47FFF0B96D95}" type="sibTrans" cxnId="{3FEE43E2-2904-4C5A-8961-75CE38D7D15B}">
      <dgm:prSet/>
      <dgm:spPr/>
      <dgm:t>
        <a:bodyPr/>
        <a:lstStyle/>
        <a:p>
          <a:endParaRPr lang="en-US"/>
        </a:p>
      </dgm:t>
    </dgm:pt>
    <dgm:pt modelId="{586D4B3D-3EC0-469C-8D46-3E0F6BD78D83}">
      <dgm:prSet custT="1"/>
      <dgm:spPr/>
      <dgm:t>
        <a:bodyPr/>
        <a:lstStyle/>
        <a:p>
          <a:r>
            <a:rPr lang="en-CA" sz="2400" dirty="0"/>
            <a:t>All calculated form factors were in close agreement with the theoretical values except for the </a:t>
          </a:r>
          <a:r>
            <a:rPr lang="en-CA" sz="2400" dirty="0" err="1"/>
            <a:t>bidisperse</a:t>
          </a:r>
          <a:r>
            <a:rPr lang="en-CA" sz="2400" dirty="0"/>
            <a:t> particle system</a:t>
          </a:r>
          <a:endParaRPr lang="en-US" sz="2400" dirty="0"/>
        </a:p>
      </dgm:t>
    </dgm:pt>
    <dgm:pt modelId="{A17BA0A0-66B2-4161-AEF3-58B15A980A49}" type="parTrans" cxnId="{6FDF459A-5E0D-4A5B-A739-7DD585CD0B97}">
      <dgm:prSet/>
      <dgm:spPr/>
      <dgm:t>
        <a:bodyPr/>
        <a:lstStyle/>
        <a:p>
          <a:endParaRPr lang="en-US"/>
        </a:p>
      </dgm:t>
    </dgm:pt>
    <dgm:pt modelId="{867608D6-9E93-49C1-9E0D-E65F35B8E8DC}" type="sibTrans" cxnId="{6FDF459A-5E0D-4A5B-A739-7DD585CD0B97}">
      <dgm:prSet/>
      <dgm:spPr/>
      <dgm:t>
        <a:bodyPr/>
        <a:lstStyle/>
        <a:p>
          <a:endParaRPr lang="en-US"/>
        </a:p>
      </dgm:t>
    </dgm:pt>
    <dgm:pt modelId="{0D53D3C0-087E-49C1-8FD9-2BCAED361A59}">
      <dgm:prSet custT="1"/>
      <dgm:spPr/>
      <dgm:t>
        <a:bodyPr/>
        <a:lstStyle/>
        <a:p>
          <a:r>
            <a:rPr lang="en-GB" sz="2400" dirty="0"/>
            <a:t>SSIM values were similar with all the particle systems considered</a:t>
          </a:r>
          <a:endParaRPr lang="en-US" sz="2400" dirty="0"/>
        </a:p>
      </dgm:t>
    </dgm:pt>
    <dgm:pt modelId="{91B053BC-210E-4E8E-B807-0CDE1BE3DFBE}" type="parTrans" cxnId="{416F5D9C-0B7E-40F0-9AD9-54A0D11E0AAC}">
      <dgm:prSet/>
      <dgm:spPr/>
      <dgm:t>
        <a:bodyPr/>
        <a:lstStyle/>
        <a:p>
          <a:endParaRPr lang="en-US"/>
        </a:p>
      </dgm:t>
    </dgm:pt>
    <dgm:pt modelId="{7B360F47-6CBE-4FC0-99BE-3F80526772C5}" type="sibTrans" cxnId="{416F5D9C-0B7E-40F0-9AD9-54A0D11E0AAC}">
      <dgm:prSet/>
      <dgm:spPr/>
      <dgm:t>
        <a:bodyPr/>
        <a:lstStyle/>
        <a:p>
          <a:endParaRPr lang="en-US"/>
        </a:p>
      </dgm:t>
    </dgm:pt>
    <dgm:pt modelId="{10D856BA-C64A-415C-98F3-7D7EC524C652}">
      <dgm:prSet custT="1"/>
      <dgm:spPr/>
      <dgm:t>
        <a:bodyPr/>
        <a:lstStyle/>
        <a:p>
          <a:r>
            <a:rPr lang="en-CA" sz="2400" dirty="0"/>
            <a:t>The form factors are instrumental in characterizing particles Their understanding advances our ability to tailor materials for specific applications</a:t>
          </a:r>
          <a:endParaRPr lang="en-US" sz="2400" dirty="0"/>
        </a:p>
      </dgm:t>
    </dgm:pt>
    <dgm:pt modelId="{778AA43A-3972-459A-9C97-062E62E5CD5D}" type="parTrans" cxnId="{CA607243-D4FB-45F7-8922-DF73378B05E5}">
      <dgm:prSet/>
      <dgm:spPr/>
      <dgm:t>
        <a:bodyPr/>
        <a:lstStyle/>
        <a:p>
          <a:endParaRPr lang="en-US"/>
        </a:p>
      </dgm:t>
    </dgm:pt>
    <dgm:pt modelId="{A8AB061F-1DE7-4D40-9B69-345BD9930149}" type="sibTrans" cxnId="{CA607243-D4FB-45F7-8922-DF73378B05E5}">
      <dgm:prSet/>
      <dgm:spPr/>
      <dgm:t>
        <a:bodyPr/>
        <a:lstStyle/>
        <a:p>
          <a:endParaRPr lang="en-US"/>
        </a:p>
      </dgm:t>
    </dgm:pt>
    <dgm:pt modelId="{7888D3B7-6712-4517-9D8F-921291EE136F}" type="pres">
      <dgm:prSet presAssocID="{46E039A6-5988-41B7-9764-6BAC1EABE6FD}" presName="outerComposite" presStyleCnt="0">
        <dgm:presLayoutVars>
          <dgm:chMax val="5"/>
          <dgm:dir/>
          <dgm:resizeHandles val="exact"/>
        </dgm:presLayoutVars>
      </dgm:prSet>
      <dgm:spPr/>
    </dgm:pt>
    <dgm:pt modelId="{BC32A4C8-820F-477A-AF33-022465FE7E77}" type="pres">
      <dgm:prSet presAssocID="{46E039A6-5988-41B7-9764-6BAC1EABE6FD}" presName="dummyMaxCanvas" presStyleCnt="0">
        <dgm:presLayoutVars/>
      </dgm:prSet>
      <dgm:spPr/>
    </dgm:pt>
    <dgm:pt modelId="{42755809-B3E8-4E18-91CF-DD4BE52CC600}" type="pres">
      <dgm:prSet presAssocID="{46E039A6-5988-41B7-9764-6BAC1EABE6FD}" presName="FourNodes_1" presStyleLbl="node1" presStyleIdx="0" presStyleCnt="4" custScaleX="99244" custScaleY="119001">
        <dgm:presLayoutVars>
          <dgm:bulletEnabled val="1"/>
        </dgm:presLayoutVars>
      </dgm:prSet>
      <dgm:spPr/>
    </dgm:pt>
    <dgm:pt modelId="{6BF946B7-8D27-4ED5-B48B-2AE7F9FA4DBB}" type="pres">
      <dgm:prSet presAssocID="{46E039A6-5988-41B7-9764-6BAC1EABE6FD}" presName="FourNodes_2" presStyleLbl="node1" presStyleIdx="1" presStyleCnt="4" custScaleX="100224" custScaleY="156312">
        <dgm:presLayoutVars>
          <dgm:bulletEnabled val="1"/>
        </dgm:presLayoutVars>
      </dgm:prSet>
      <dgm:spPr/>
    </dgm:pt>
    <dgm:pt modelId="{05DC768D-CEBF-479D-844B-08B9AD10B281}" type="pres">
      <dgm:prSet presAssocID="{46E039A6-5988-41B7-9764-6BAC1EABE6FD}" presName="FourNodes_3" presStyleLbl="node1" presStyleIdx="2" presStyleCnt="4" custScaleX="102535" custScaleY="121690">
        <dgm:presLayoutVars>
          <dgm:bulletEnabled val="1"/>
        </dgm:presLayoutVars>
      </dgm:prSet>
      <dgm:spPr/>
    </dgm:pt>
    <dgm:pt modelId="{1D9636BB-521A-447E-AE6B-2824BFACAFE3}" type="pres">
      <dgm:prSet presAssocID="{46E039A6-5988-41B7-9764-6BAC1EABE6FD}" presName="FourNodes_4" presStyleLbl="node1" presStyleIdx="3" presStyleCnt="4" custScaleX="101644" custScaleY="131100">
        <dgm:presLayoutVars>
          <dgm:bulletEnabled val="1"/>
        </dgm:presLayoutVars>
      </dgm:prSet>
      <dgm:spPr/>
    </dgm:pt>
    <dgm:pt modelId="{0E99241E-28AE-459D-A207-1C96727D8675}" type="pres">
      <dgm:prSet presAssocID="{46E039A6-5988-41B7-9764-6BAC1EABE6FD}" presName="FourConn_1-2" presStyleLbl="fgAccFollowNode1" presStyleIdx="0" presStyleCnt="3">
        <dgm:presLayoutVars>
          <dgm:bulletEnabled val="1"/>
        </dgm:presLayoutVars>
      </dgm:prSet>
      <dgm:spPr/>
    </dgm:pt>
    <dgm:pt modelId="{5CEA0568-F381-474C-A361-FC5206625259}" type="pres">
      <dgm:prSet presAssocID="{46E039A6-5988-41B7-9764-6BAC1EABE6FD}" presName="FourConn_2-3" presStyleLbl="fgAccFollowNode1" presStyleIdx="1" presStyleCnt="3">
        <dgm:presLayoutVars>
          <dgm:bulletEnabled val="1"/>
        </dgm:presLayoutVars>
      </dgm:prSet>
      <dgm:spPr/>
    </dgm:pt>
    <dgm:pt modelId="{C631C806-DE6A-41A6-8690-CC85AE27732F}" type="pres">
      <dgm:prSet presAssocID="{46E039A6-5988-41B7-9764-6BAC1EABE6FD}" presName="FourConn_3-4" presStyleLbl="fgAccFollowNode1" presStyleIdx="2" presStyleCnt="3">
        <dgm:presLayoutVars>
          <dgm:bulletEnabled val="1"/>
        </dgm:presLayoutVars>
      </dgm:prSet>
      <dgm:spPr/>
    </dgm:pt>
    <dgm:pt modelId="{0A355023-069E-48F8-A107-41351DE0FB92}" type="pres">
      <dgm:prSet presAssocID="{46E039A6-5988-41B7-9764-6BAC1EABE6FD}" presName="FourNodes_1_text" presStyleLbl="node1" presStyleIdx="3" presStyleCnt="4">
        <dgm:presLayoutVars>
          <dgm:bulletEnabled val="1"/>
        </dgm:presLayoutVars>
      </dgm:prSet>
      <dgm:spPr/>
    </dgm:pt>
    <dgm:pt modelId="{94A18A9A-24AF-4B86-A903-76F934991370}" type="pres">
      <dgm:prSet presAssocID="{46E039A6-5988-41B7-9764-6BAC1EABE6FD}" presName="FourNodes_2_text" presStyleLbl="node1" presStyleIdx="3" presStyleCnt="4">
        <dgm:presLayoutVars>
          <dgm:bulletEnabled val="1"/>
        </dgm:presLayoutVars>
      </dgm:prSet>
      <dgm:spPr/>
    </dgm:pt>
    <dgm:pt modelId="{31936F01-632B-43D5-A891-41070B5DE11E}" type="pres">
      <dgm:prSet presAssocID="{46E039A6-5988-41B7-9764-6BAC1EABE6FD}" presName="FourNodes_3_text" presStyleLbl="node1" presStyleIdx="3" presStyleCnt="4">
        <dgm:presLayoutVars>
          <dgm:bulletEnabled val="1"/>
        </dgm:presLayoutVars>
      </dgm:prSet>
      <dgm:spPr/>
    </dgm:pt>
    <dgm:pt modelId="{BBC92D0A-D9C1-4696-8DCF-B99522C935B5}" type="pres">
      <dgm:prSet presAssocID="{46E039A6-5988-41B7-9764-6BAC1EABE6FD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E5B02B0A-0B15-42CE-93A1-3E2DC62E0AF3}" type="presOf" srcId="{66A6ECCC-75A4-44C2-BD81-47FFF0B96D95}" destId="{0E99241E-28AE-459D-A207-1C96727D8675}" srcOrd="0" destOrd="0" presId="urn:microsoft.com/office/officeart/2005/8/layout/vProcess5"/>
    <dgm:cxn modelId="{92192E18-AA58-40D7-96AC-D653EC9343E6}" type="presOf" srcId="{867608D6-9E93-49C1-9E0D-E65F35B8E8DC}" destId="{5CEA0568-F381-474C-A361-FC5206625259}" srcOrd="0" destOrd="0" presId="urn:microsoft.com/office/officeart/2005/8/layout/vProcess5"/>
    <dgm:cxn modelId="{DB53CD29-7C1D-43BB-A703-4DE387A804F9}" type="presOf" srcId="{10D856BA-C64A-415C-98F3-7D7EC524C652}" destId="{1D9636BB-521A-447E-AE6B-2824BFACAFE3}" srcOrd="0" destOrd="0" presId="urn:microsoft.com/office/officeart/2005/8/layout/vProcess5"/>
    <dgm:cxn modelId="{77756F2B-7B64-4709-8A8B-D053D1F116FB}" type="presOf" srcId="{802A9CFE-CD09-44FF-81A6-EA05B6124BF6}" destId="{0A355023-069E-48F8-A107-41351DE0FB92}" srcOrd="1" destOrd="0" presId="urn:microsoft.com/office/officeart/2005/8/layout/vProcess5"/>
    <dgm:cxn modelId="{CA607243-D4FB-45F7-8922-DF73378B05E5}" srcId="{46E039A6-5988-41B7-9764-6BAC1EABE6FD}" destId="{10D856BA-C64A-415C-98F3-7D7EC524C652}" srcOrd="3" destOrd="0" parTransId="{778AA43A-3972-459A-9C97-062E62E5CD5D}" sibTransId="{A8AB061F-1DE7-4D40-9B69-345BD9930149}"/>
    <dgm:cxn modelId="{6FDF459A-5E0D-4A5B-A739-7DD585CD0B97}" srcId="{46E039A6-5988-41B7-9764-6BAC1EABE6FD}" destId="{586D4B3D-3EC0-469C-8D46-3E0F6BD78D83}" srcOrd="1" destOrd="0" parTransId="{A17BA0A0-66B2-4161-AEF3-58B15A980A49}" sibTransId="{867608D6-9E93-49C1-9E0D-E65F35B8E8DC}"/>
    <dgm:cxn modelId="{416F5D9C-0B7E-40F0-9AD9-54A0D11E0AAC}" srcId="{46E039A6-5988-41B7-9764-6BAC1EABE6FD}" destId="{0D53D3C0-087E-49C1-8FD9-2BCAED361A59}" srcOrd="2" destOrd="0" parTransId="{91B053BC-210E-4E8E-B807-0CDE1BE3DFBE}" sibTransId="{7B360F47-6CBE-4FC0-99BE-3F80526772C5}"/>
    <dgm:cxn modelId="{2942D8AB-AFE3-41A9-B9DE-80877A03AEFB}" type="presOf" srcId="{7B360F47-6CBE-4FC0-99BE-3F80526772C5}" destId="{C631C806-DE6A-41A6-8690-CC85AE27732F}" srcOrd="0" destOrd="0" presId="urn:microsoft.com/office/officeart/2005/8/layout/vProcess5"/>
    <dgm:cxn modelId="{879F1DC9-2E6B-453D-B47E-F7C51577A522}" type="presOf" srcId="{586D4B3D-3EC0-469C-8D46-3E0F6BD78D83}" destId="{94A18A9A-24AF-4B86-A903-76F934991370}" srcOrd="1" destOrd="0" presId="urn:microsoft.com/office/officeart/2005/8/layout/vProcess5"/>
    <dgm:cxn modelId="{415B22CB-4134-456A-B460-E31E305121BB}" type="presOf" srcId="{46E039A6-5988-41B7-9764-6BAC1EABE6FD}" destId="{7888D3B7-6712-4517-9D8F-921291EE136F}" srcOrd="0" destOrd="0" presId="urn:microsoft.com/office/officeart/2005/8/layout/vProcess5"/>
    <dgm:cxn modelId="{C79C16D1-62A0-4165-A73D-1BD84884A8A3}" type="presOf" srcId="{586D4B3D-3EC0-469C-8D46-3E0F6BD78D83}" destId="{6BF946B7-8D27-4ED5-B48B-2AE7F9FA4DBB}" srcOrd="0" destOrd="0" presId="urn:microsoft.com/office/officeart/2005/8/layout/vProcess5"/>
    <dgm:cxn modelId="{1CC2DBD2-9501-4439-BDDE-184B381525AF}" type="presOf" srcId="{802A9CFE-CD09-44FF-81A6-EA05B6124BF6}" destId="{42755809-B3E8-4E18-91CF-DD4BE52CC600}" srcOrd="0" destOrd="0" presId="urn:microsoft.com/office/officeart/2005/8/layout/vProcess5"/>
    <dgm:cxn modelId="{3A3CCDD4-C898-4298-8594-A8550816280E}" type="presOf" srcId="{0D53D3C0-087E-49C1-8FD9-2BCAED361A59}" destId="{31936F01-632B-43D5-A891-41070B5DE11E}" srcOrd="1" destOrd="0" presId="urn:microsoft.com/office/officeart/2005/8/layout/vProcess5"/>
    <dgm:cxn modelId="{290DF8DB-8C8A-4217-A2E4-35D5C5CD1C33}" type="presOf" srcId="{0D53D3C0-087E-49C1-8FD9-2BCAED361A59}" destId="{05DC768D-CEBF-479D-844B-08B9AD10B281}" srcOrd="0" destOrd="0" presId="urn:microsoft.com/office/officeart/2005/8/layout/vProcess5"/>
    <dgm:cxn modelId="{3FEE43E2-2904-4C5A-8961-75CE38D7D15B}" srcId="{46E039A6-5988-41B7-9764-6BAC1EABE6FD}" destId="{802A9CFE-CD09-44FF-81A6-EA05B6124BF6}" srcOrd="0" destOrd="0" parTransId="{5AC96B4F-FA96-441B-891B-D4E2F6D0FC6C}" sibTransId="{66A6ECCC-75A4-44C2-BD81-47FFF0B96D95}"/>
    <dgm:cxn modelId="{1883F6E3-94CC-4D27-BFAC-3536A996857B}" type="presOf" srcId="{10D856BA-C64A-415C-98F3-7D7EC524C652}" destId="{BBC92D0A-D9C1-4696-8DCF-B99522C935B5}" srcOrd="1" destOrd="0" presId="urn:microsoft.com/office/officeart/2005/8/layout/vProcess5"/>
    <dgm:cxn modelId="{170AD243-A51E-4FA3-848C-CDC9B1D8DCB6}" type="presParOf" srcId="{7888D3B7-6712-4517-9D8F-921291EE136F}" destId="{BC32A4C8-820F-477A-AF33-022465FE7E77}" srcOrd="0" destOrd="0" presId="urn:microsoft.com/office/officeart/2005/8/layout/vProcess5"/>
    <dgm:cxn modelId="{49A43DBA-A6AE-4C55-BB24-E2F8CBBF3DD6}" type="presParOf" srcId="{7888D3B7-6712-4517-9D8F-921291EE136F}" destId="{42755809-B3E8-4E18-91CF-DD4BE52CC600}" srcOrd="1" destOrd="0" presId="urn:microsoft.com/office/officeart/2005/8/layout/vProcess5"/>
    <dgm:cxn modelId="{A9B6A45C-2A4B-4F69-8A84-DF90FF124F2E}" type="presParOf" srcId="{7888D3B7-6712-4517-9D8F-921291EE136F}" destId="{6BF946B7-8D27-4ED5-B48B-2AE7F9FA4DBB}" srcOrd="2" destOrd="0" presId="urn:microsoft.com/office/officeart/2005/8/layout/vProcess5"/>
    <dgm:cxn modelId="{3E31BEA1-843C-432B-AEE3-E599A3056304}" type="presParOf" srcId="{7888D3B7-6712-4517-9D8F-921291EE136F}" destId="{05DC768D-CEBF-479D-844B-08B9AD10B281}" srcOrd="3" destOrd="0" presId="urn:microsoft.com/office/officeart/2005/8/layout/vProcess5"/>
    <dgm:cxn modelId="{DDA236CF-D96B-488A-8F51-EB5F719CC9BA}" type="presParOf" srcId="{7888D3B7-6712-4517-9D8F-921291EE136F}" destId="{1D9636BB-521A-447E-AE6B-2824BFACAFE3}" srcOrd="4" destOrd="0" presId="urn:microsoft.com/office/officeart/2005/8/layout/vProcess5"/>
    <dgm:cxn modelId="{F8F038B0-B471-416C-A890-70813DB846B5}" type="presParOf" srcId="{7888D3B7-6712-4517-9D8F-921291EE136F}" destId="{0E99241E-28AE-459D-A207-1C96727D8675}" srcOrd="5" destOrd="0" presId="urn:microsoft.com/office/officeart/2005/8/layout/vProcess5"/>
    <dgm:cxn modelId="{F27708BB-A305-4C79-B685-7B608716F673}" type="presParOf" srcId="{7888D3B7-6712-4517-9D8F-921291EE136F}" destId="{5CEA0568-F381-474C-A361-FC5206625259}" srcOrd="6" destOrd="0" presId="urn:microsoft.com/office/officeart/2005/8/layout/vProcess5"/>
    <dgm:cxn modelId="{CCAE12E2-E55F-4FF1-A39A-5652CC210BA1}" type="presParOf" srcId="{7888D3B7-6712-4517-9D8F-921291EE136F}" destId="{C631C806-DE6A-41A6-8690-CC85AE27732F}" srcOrd="7" destOrd="0" presId="urn:microsoft.com/office/officeart/2005/8/layout/vProcess5"/>
    <dgm:cxn modelId="{362AF344-E8B8-4FE6-8C30-F6856C48FEDE}" type="presParOf" srcId="{7888D3B7-6712-4517-9D8F-921291EE136F}" destId="{0A355023-069E-48F8-A107-41351DE0FB92}" srcOrd="8" destOrd="0" presId="urn:microsoft.com/office/officeart/2005/8/layout/vProcess5"/>
    <dgm:cxn modelId="{F885838A-F8CA-480F-9483-F8EE53F554B9}" type="presParOf" srcId="{7888D3B7-6712-4517-9D8F-921291EE136F}" destId="{94A18A9A-24AF-4B86-A903-76F934991370}" srcOrd="9" destOrd="0" presId="urn:microsoft.com/office/officeart/2005/8/layout/vProcess5"/>
    <dgm:cxn modelId="{F9EE22CF-E456-4D1E-880C-B6F0CB7C399A}" type="presParOf" srcId="{7888D3B7-6712-4517-9D8F-921291EE136F}" destId="{31936F01-632B-43D5-A891-41070B5DE11E}" srcOrd="10" destOrd="0" presId="urn:microsoft.com/office/officeart/2005/8/layout/vProcess5"/>
    <dgm:cxn modelId="{2C547F2C-D711-437B-965F-DC4357AAB83E}" type="presParOf" srcId="{7888D3B7-6712-4517-9D8F-921291EE136F}" destId="{BBC92D0A-D9C1-4696-8DCF-B99522C935B5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2452C17-04C0-4988-AA2C-C9FB033BC848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83E1FB4-0193-4D64-A897-68FF17D320F1}">
      <dgm:prSet custT="1"/>
      <dgm:spPr/>
      <dgm:t>
        <a:bodyPr/>
        <a:lstStyle/>
        <a:p>
          <a:r>
            <a:rPr lang="en-CA" sz="2400" dirty="0"/>
            <a:t>Form factors for monodisperse spheres provide data on the uniformity and precision of particle sizes within a sample. The sharpness of the scattering peak can indicate the degree of uniformity </a:t>
          </a:r>
          <a:endParaRPr lang="en-US" sz="2400" dirty="0"/>
        </a:p>
      </dgm:t>
    </dgm:pt>
    <dgm:pt modelId="{E1FAE171-707A-4270-B9CE-419C2DB6791A}" type="parTrans" cxnId="{46A4AE62-6B54-475D-AD57-00D9B15A746D}">
      <dgm:prSet/>
      <dgm:spPr/>
      <dgm:t>
        <a:bodyPr/>
        <a:lstStyle/>
        <a:p>
          <a:endParaRPr lang="en-US"/>
        </a:p>
      </dgm:t>
    </dgm:pt>
    <dgm:pt modelId="{EC6ABAD9-D78E-49D0-B983-99428CB9B28D}" type="sibTrans" cxnId="{46A4AE62-6B54-475D-AD57-00D9B15A746D}">
      <dgm:prSet/>
      <dgm:spPr/>
      <dgm:t>
        <a:bodyPr/>
        <a:lstStyle/>
        <a:p>
          <a:endParaRPr lang="en-US"/>
        </a:p>
      </dgm:t>
    </dgm:pt>
    <dgm:pt modelId="{8C6608B5-735D-415E-A767-482668952AB1}">
      <dgm:prSet custT="1"/>
      <dgm:spPr/>
      <dgm:t>
        <a:bodyPr/>
        <a:lstStyle/>
        <a:p>
          <a:r>
            <a:rPr lang="en-CA" sz="2400" dirty="0"/>
            <a:t>For </a:t>
          </a:r>
          <a:r>
            <a:rPr lang="en-CA" sz="2400" dirty="0" err="1"/>
            <a:t>bidisperse</a:t>
          </a:r>
          <a:r>
            <a:rPr lang="en-CA" sz="2400" dirty="0"/>
            <a:t> systems, the presence of two distinct particle sizes adds complexity, requiring careful analysis of form factors to distinguish between the different populations of spheres</a:t>
          </a:r>
          <a:r>
            <a:rPr lang="en-CA" sz="2000" dirty="0"/>
            <a:t>. </a:t>
          </a:r>
          <a:endParaRPr lang="en-US" sz="2000" dirty="0"/>
        </a:p>
      </dgm:t>
    </dgm:pt>
    <dgm:pt modelId="{1C7C3620-31E0-48B1-AAEE-FC28A83D06C3}" type="parTrans" cxnId="{D356F3A0-8FC4-4FF0-82DB-C0F73ABDA3AC}">
      <dgm:prSet/>
      <dgm:spPr/>
      <dgm:t>
        <a:bodyPr/>
        <a:lstStyle/>
        <a:p>
          <a:endParaRPr lang="en-US"/>
        </a:p>
      </dgm:t>
    </dgm:pt>
    <dgm:pt modelId="{F24DD899-3B10-4424-8237-4FB75D5EBC89}" type="sibTrans" cxnId="{D356F3A0-8FC4-4FF0-82DB-C0F73ABDA3AC}">
      <dgm:prSet/>
      <dgm:spPr/>
      <dgm:t>
        <a:bodyPr/>
        <a:lstStyle/>
        <a:p>
          <a:endParaRPr lang="en-US"/>
        </a:p>
      </dgm:t>
    </dgm:pt>
    <dgm:pt modelId="{C27F57C1-F846-45A0-AD68-BA32EF757D2D}">
      <dgm:prSet/>
      <dgm:spPr/>
      <dgm:t>
        <a:bodyPr/>
        <a:lstStyle/>
        <a:p>
          <a:r>
            <a:rPr lang="en-CA" dirty="0"/>
            <a:t>The form factor of cylindrical rods reveals their anisotropic properties, which are paramount in designing materials with directional dependencies</a:t>
          </a:r>
          <a:endParaRPr lang="en-US" dirty="0"/>
        </a:p>
      </dgm:t>
    </dgm:pt>
    <dgm:pt modelId="{85DA8378-5671-4548-97F5-1B2E12BF3839}" type="parTrans" cxnId="{13D855CD-971B-404E-ABC1-360FAA9CD213}">
      <dgm:prSet/>
      <dgm:spPr/>
      <dgm:t>
        <a:bodyPr/>
        <a:lstStyle/>
        <a:p>
          <a:endParaRPr lang="en-US"/>
        </a:p>
      </dgm:t>
    </dgm:pt>
    <dgm:pt modelId="{E76EB5BF-B097-4A33-912A-0DD3C7B47A42}" type="sibTrans" cxnId="{13D855CD-971B-404E-ABC1-360FAA9CD213}">
      <dgm:prSet/>
      <dgm:spPr/>
      <dgm:t>
        <a:bodyPr/>
        <a:lstStyle/>
        <a:p>
          <a:endParaRPr lang="en-US"/>
        </a:p>
      </dgm:t>
    </dgm:pt>
    <dgm:pt modelId="{182BF46A-88EE-4DCF-931B-67C78757BDAC}" type="pres">
      <dgm:prSet presAssocID="{52452C17-04C0-4988-AA2C-C9FB033BC848}" presName="outerComposite" presStyleCnt="0">
        <dgm:presLayoutVars>
          <dgm:chMax val="5"/>
          <dgm:dir/>
          <dgm:resizeHandles val="exact"/>
        </dgm:presLayoutVars>
      </dgm:prSet>
      <dgm:spPr/>
    </dgm:pt>
    <dgm:pt modelId="{AA28EC2B-AEFD-4037-9531-2921B3015CBB}" type="pres">
      <dgm:prSet presAssocID="{52452C17-04C0-4988-AA2C-C9FB033BC848}" presName="dummyMaxCanvas" presStyleCnt="0">
        <dgm:presLayoutVars/>
      </dgm:prSet>
      <dgm:spPr/>
    </dgm:pt>
    <dgm:pt modelId="{93A293A3-907C-4B66-83C2-8644A474C3D0}" type="pres">
      <dgm:prSet presAssocID="{52452C17-04C0-4988-AA2C-C9FB033BC848}" presName="ThreeNodes_1" presStyleLbl="node1" presStyleIdx="0" presStyleCnt="3">
        <dgm:presLayoutVars>
          <dgm:bulletEnabled val="1"/>
        </dgm:presLayoutVars>
      </dgm:prSet>
      <dgm:spPr/>
    </dgm:pt>
    <dgm:pt modelId="{02313E14-E3FF-4D8E-A509-4E75BBCA1BF3}" type="pres">
      <dgm:prSet presAssocID="{52452C17-04C0-4988-AA2C-C9FB033BC848}" presName="ThreeNodes_2" presStyleLbl="node1" presStyleIdx="1" presStyleCnt="3">
        <dgm:presLayoutVars>
          <dgm:bulletEnabled val="1"/>
        </dgm:presLayoutVars>
      </dgm:prSet>
      <dgm:spPr/>
    </dgm:pt>
    <dgm:pt modelId="{2662B079-F85A-4921-B5E2-4262EC7E9C78}" type="pres">
      <dgm:prSet presAssocID="{52452C17-04C0-4988-AA2C-C9FB033BC848}" presName="ThreeNodes_3" presStyleLbl="node1" presStyleIdx="2" presStyleCnt="3">
        <dgm:presLayoutVars>
          <dgm:bulletEnabled val="1"/>
        </dgm:presLayoutVars>
      </dgm:prSet>
      <dgm:spPr/>
    </dgm:pt>
    <dgm:pt modelId="{5C35BB15-3CA1-47EC-90F8-5A85CF81133B}" type="pres">
      <dgm:prSet presAssocID="{52452C17-04C0-4988-AA2C-C9FB033BC848}" presName="ThreeConn_1-2" presStyleLbl="fgAccFollowNode1" presStyleIdx="0" presStyleCnt="2">
        <dgm:presLayoutVars>
          <dgm:bulletEnabled val="1"/>
        </dgm:presLayoutVars>
      </dgm:prSet>
      <dgm:spPr/>
    </dgm:pt>
    <dgm:pt modelId="{5A6C772E-083F-44CA-8D9B-EC4F9E44DC80}" type="pres">
      <dgm:prSet presAssocID="{52452C17-04C0-4988-AA2C-C9FB033BC848}" presName="ThreeConn_2-3" presStyleLbl="fgAccFollowNode1" presStyleIdx="1" presStyleCnt="2">
        <dgm:presLayoutVars>
          <dgm:bulletEnabled val="1"/>
        </dgm:presLayoutVars>
      </dgm:prSet>
      <dgm:spPr/>
    </dgm:pt>
    <dgm:pt modelId="{0978F89B-0C28-48F5-B8C0-A371495F9399}" type="pres">
      <dgm:prSet presAssocID="{52452C17-04C0-4988-AA2C-C9FB033BC848}" presName="ThreeNodes_1_text" presStyleLbl="node1" presStyleIdx="2" presStyleCnt="3">
        <dgm:presLayoutVars>
          <dgm:bulletEnabled val="1"/>
        </dgm:presLayoutVars>
      </dgm:prSet>
      <dgm:spPr/>
    </dgm:pt>
    <dgm:pt modelId="{B33F367E-14E7-4180-930C-9C54F1844CC4}" type="pres">
      <dgm:prSet presAssocID="{52452C17-04C0-4988-AA2C-C9FB033BC848}" presName="ThreeNodes_2_text" presStyleLbl="node1" presStyleIdx="2" presStyleCnt="3">
        <dgm:presLayoutVars>
          <dgm:bulletEnabled val="1"/>
        </dgm:presLayoutVars>
      </dgm:prSet>
      <dgm:spPr/>
    </dgm:pt>
    <dgm:pt modelId="{D446C6F8-B043-412D-831C-7589B25D377E}" type="pres">
      <dgm:prSet presAssocID="{52452C17-04C0-4988-AA2C-C9FB033BC848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9E67EA09-7315-4157-A902-15D50EE34FF3}" type="presOf" srcId="{C27F57C1-F846-45A0-AD68-BA32EF757D2D}" destId="{2662B079-F85A-4921-B5E2-4262EC7E9C78}" srcOrd="0" destOrd="0" presId="urn:microsoft.com/office/officeart/2005/8/layout/vProcess5"/>
    <dgm:cxn modelId="{BFBDAB28-D75A-49B9-9085-2B758FC1B0DF}" type="presOf" srcId="{8C6608B5-735D-415E-A767-482668952AB1}" destId="{B33F367E-14E7-4180-930C-9C54F1844CC4}" srcOrd="1" destOrd="0" presId="urn:microsoft.com/office/officeart/2005/8/layout/vProcess5"/>
    <dgm:cxn modelId="{1F044438-2438-41F5-8F0B-6B39EB1D2910}" type="presOf" srcId="{8C6608B5-735D-415E-A767-482668952AB1}" destId="{02313E14-E3FF-4D8E-A509-4E75BBCA1BF3}" srcOrd="0" destOrd="0" presId="urn:microsoft.com/office/officeart/2005/8/layout/vProcess5"/>
    <dgm:cxn modelId="{46A4AE62-6B54-475D-AD57-00D9B15A746D}" srcId="{52452C17-04C0-4988-AA2C-C9FB033BC848}" destId="{783E1FB4-0193-4D64-A897-68FF17D320F1}" srcOrd="0" destOrd="0" parTransId="{E1FAE171-707A-4270-B9CE-419C2DB6791A}" sibTransId="{EC6ABAD9-D78E-49D0-B983-99428CB9B28D}"/>
    <dgm:cxn modelId="{08ABA252-D4A0-473E-AEFE-CAEBC12595E3}" type="presOf" srcId="{783E1FB4-0193-4D64-A897-68FF17D320F1}" destId="{0978F89B-0C28-48F5-B8C0-A371495F9399}" srcOrd="1" destOrd="0" presId="urn:microsoft.com/office/officeart/2005/8/layout/vProcess5"/>
    <dgm:cxn modelId="{D356F3A0-8FC4-4FF0-82DB-C0F73ABDA3AC}" srcId="{52452C17-04C0-4988-AA2C-C9FB033BC848}" destId="{8C6608B5-735D-415E-A767-482668952AB1}" srcOrd="1" destOrd="0" parTransId="{1C7C3620-31E0-48B1-AAEE-FC28A83D06C3}" sibTransId="{F24DD899-3B10-4424-8237-4FB75D5EBC89}"/>
    <dgm:cxn modelId="{1D088DB4-1A11-4458-B017-414F6C3750B9}" type="presOf" srcId="{EC6ABAD9-D78E-49D0-B983-99428CB9B28D}" destId="{5C35BB15-3CA1-47EC-90F8-5A85CF81133B}" srcOrd="0" destOrd="0" presId="urn:microsoft.com/office/officeart/2005/8/layout/vProcess5"/>
    <dgm:cxn modelId="{13D855CD-971B-404E-ABC1-360FAA9CD213}" srcId="{52452C17-04C0-4988-AA2C-C9FB033BC848}" destId="{C27F57C1-F846-45A0-AD68-BA32EF757D2D}" srcOrd="2" destOrd="0" parTransId="{85DA8378-5671-4548-97F5-1B2E12BF3839}" sibTransId="{E76EB5BF-B097-4A33-912A-0DD3C7B47A42}"/>
    <dgm:cxn modelId="{C91C08D0-8977-43E7-BF9D-35B24EBFD348}" type="presOf" srcId="{F24DD899-3B10-4424-8237-4FB75D5EBC89}" destId="{5A6C772E-083F-44CA-8D9B-EC4F9E44DC80}" srcOrd="0" destOrd="0" presId="urn:microsoft.com/office/officeart/2005/8/layout/vProcess5"/>
    <dgm:cxn modelId="{4872C8EA-FB83-4F4B-8676-EA487A59CD3A}" type="presOf" srcId="{52452C17-04C0-4988-AA2C-C9FB033BC848}" destId="{182BF46A-88EE-4DCF-931B-67C78757BDAC}" srcOrd="0" destOrd="0" presId="urn:microsoft.com/office/officeart/2005/8/layout/vProcess5"/>
    <dgm:cxn modelId="{640D73F2-04F4-4626-A546-24233C600215}" type="presOf" srcId="{C27F57C1-F846-45A0-AD68-BA32EF757D2D}" destId="{D446C6F8-B043-412D-831C-7589B25D377E}" srcOrd="1" destOrd="0" presId="urn:microsoft.com/office/officeart/2005/8/layout/vProcess5"/>
    <dgm:cxn modelId="{6A1ABFF5-DD75-4E9B-9328-8177FFF8A5C1}" type="presOf" srcId="{783E1FB4-0193-4D64-A897-68FF17D320F1}" destId="{93A293A3-907C-4B66-83C2-8644A474C3D0}" srcOrd="0" destOrd="0" presId="urn:microsoft.com/office/officeart/2005/8/layout/vProcess5"/>
    <dgm:cxn modelId="{BD2669DF-20E6-4159-9E04-BA5EB8801825}" type="presParOf" srcId="{182BF46A-88EE-4DCF-931B-67C78757BDAC}" destId="{AA28EC2B-AEFD-4037-9531-2921B3015CBB}" srcOrd="0" destOrd="0" presId="urn:microsoft.com/office/officeart/2005/8/layout/vProcess5"/>
    <dgm:cxn modelId="{1B78F4C1-8401-4B55-82FB-AD9006EF920A}" type="presParOf" srcId="{182BF46A-88EE-4DCF-931B-67C78757BDAC}" destId="{93A293A3-907C-4B66-83C2-8644A474C3D0}" srcOrd="1" destOrd="0" presId="urn:microsoft.com/office/officeart/2005/8/layout/vProcess5"/>
    <dgm:cxn modelId="{F2A5FB43-5EB1-4ED0-9535-1E526503BF21}" type="presParOf" srcId="{182BF46A-88EE-4DCF-931B-67C78757BDAC}" destId="{02313E14-E3FF-4D8E-A509-4E75BBCA1BF3}" srcOrd="2" destOrd="0" presId="urn:microsoft.com/office/officeart/2005/8/layout/vProcess5"/>
    <dgm:cxn modelId="{C7FE1117-16F6-4421-AA83-ECA28DB7C3AE}" type="presParOf" srcId="{182BF46A-88EE-4DCF-931B-67C78757BDAC}" destId="{2662B079-F85A-4921-B5E2-4262EC7E9C78}" srcOrd="3" destOrd="0" presId="urn:microsoft.com/office/officeart/2005/8/layout/vProcess5"/>
    <dgm:cxn modelId="{1923F3C3-A06A-4D72-8D8D-B86E46F3DA2B}" type="presParOf" srcId="{182BF46A-88EE-4DCF-931B-67C78757BDAC}" destId="{5C35BB15-3CA1-47EC-90F8-5A85CF81133B}" srcOrd="4" destOrd="0" presId="urn:microsoft.com/office/officeart/2005/8/layout/vProcess5"/>
    <dgm:cxn modelId="{D7D88E17-39D0-4987-9FD2-23BCB345BCAF}" type="presParOf" srcId="{182BF46A-88EE-4DCF-931B-67C78757BDAC}" destId="{5A6C772E-083F-44CA-8D9B-EC4F9E44DC80}" srcOrd="5" destOrd="0" presId="urn:microsoft.com/office/officeart/2005/8/layout/vProcess5"/>
    <dgm:cxn modelId="{004BE2B7-890F-46C0-B65A-DD076E950380}" type="presParOf" srcId="{182BF46A-88EE-4DCF-931B-67C78757BDAC}" destId="{0978F89B-0C28-48F5-B8C0-A371495F9399}" srcOrd="6" destOrd="0" presId="urn:microsoft.com/office/officeart/2005/8/layout/vProcess5"/>
    <dgm:cxn modelId="{515DBE13-19D3-4370-B4A2-7980EB789B9B}" type="presParOf" srcId="{182BF46A-88EE-4DCF-931B-67C78757BDAC}" destId="{B33F367E-14E7-4180-930C-9C54F1844CC4}" srcOrd="7" destOrd="0" presId="urn:microsoft.com/office/officeart/2005/8/layout/vProcess5"/>
    <dgm:cxn modelId="{07475C72-8308-4E72-AE24-90CE5AD08BBA}" type="presParOf" srcId="{182BF46A-88EE-4DCF-931B-67C78757BDAC}" destId="{D446C6F8-B043-412D-831C-7589B25D377E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344A32-6222-4662-802F-88A8CB776DE4}">
      <dsp:nvSpPr>
        <dsp:cNvPr id="0" name=""/>
        <dsp:cNvSpPr/>
      </dsp:nvSpPr>
      <dsp:spPr>
        <a:xfrm>
          <a:off x="2273400" y="217712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601CC5-89A5-41C6-AF84-2989DD07A794}">
      <dsp:nvSpPr>
        <dsp:cNvPr id="0" name=""/>
        <dsp:cNvSpPr/>
      </dsp:nvSpPr>
      <dsp:spPr>
        <a:xfrm>
          <a:off x="2741400" y="685712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EEA45C-B56D-43E5-B130-A4EED70AE2E3}">
      <dsp:nvSpPr>
        <dsp:cNvPr id="0" name=""/>
        <dsp:cNvSpPr/>
      </dsp:nvSpPr>
      <dsp:spPr>
        <a:xfrm>
          <a:off x="1571400" y="309771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500" kern="1200"/>
            <a:t>Statistical characterization</a:t>
          </a:r>
          <a:endParaRPr lang="en-US" sz="2500" kern="1200"/>
        </a:p>
      </dsp:txBody>
      <dsp:txXfrm>
        <a:off x="1571400" y="3097712"/>
        <a:ext cx="3600000" cy="720000"/>
      </dsp:txXfrm>
    </dsp:sp>
    <dsp:sp modelId="{487487F7-7815-4084-AAE0-5CFF1D1BF25F}">
      <dsp:nvSpPr>
        <dsp:cNvPr id="0" name=""/>
        <dsp:cNvSpPr/>
      </dsp:nvSpPr>
      <dsp:spPr>
        <a:xfrm>
          <a:off x="6503400" y="217712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40F048-D534-40AA-94AA-45FCE3E9425B}">
      <dsp:nvSpPr>
        <dsp:cNvPr id="0" name=""/>
        <dsp:cNvSpPr/>
      </dsp:nvSpPr>
      <dsp:spPr>
        <a:xfrm>
          <a:off x="6971400" y="685712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2FA94A-5FD8-4E2F-A937-D55D04D4A05E}">
      <dsp:nvSpPr>
        <dsp:cNvPr id="0" name=""/>
        <dsp:cNvSpPr/>
      </dsp:nvSpPr>
      <dsp:spPr>
        <a:xfrm>
          <a:off x="5801400" y="309771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500" kern="1200"/>
            <a:t>Python software</a:t>
          </a:r>
          <a:endParaRPr lang="en-US" sz="2500" kern="1200"/>
        </a:p>
      </dsp:txBody>
      <dsp:txXfrm>
        <a:off x="5801400" y="3097712"/>
        <a:ext cx="36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755809-B3E8-4E18-91CF-DD4BE52CC600}">
      <dsp:nvSpPr>
        <dsp:cNvPr id="0" name=""/>
        <dsp:cNvSpPr/>
      </dsp:nvSpPr>
      <dsp:spPr>
        <a:xfrm>
          <a:off x="-3039" y="-153068"/>
          <a:ext cx="9141488" cy="145429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All particle system were randomly distributed</a:t>
          </a:r>
          <a:endParaRPr lang="en-US" sz="2400" kern="1200" dirty="0"/>
        </a:p>
      </dsp:txBody>
      <dsp:txXfrm>
        <a:off x="39556" y="-110473"/>
        <a:ext cx="7716106" cy="1369100"/>
      </dsp:txXfrm>
    </dsp:sp>
    <dsp:sp modelId="{6BF946B7-8D27-4ED5-B48B-2AE7F9FA4DBB}">
      <dsp:nvSpPr>
        <dsp:cNvPr id="0" name=""/>
        <dsp:cNvSpPr/>
      </dsp:nvSpPr>
      <dsp:spPr>
        <a:xfrm>
          <a:off x="723257" y="1063224"/>
          <a:ext cx="9231757" cy="191026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All calculated form factors were in close agreement with the theoretical values except for the </a:t>
          </a:r>
          <a:r>
            <a:rPr lang="en-CA" sz="2400" kern="1200" dirty="0" err="1"/>
            <a:t>bidisperse</a:t>
          </a:r>
          <a:r>
            <a:rPr lang="en-CA" sz="2400" kern="1200" dirty="0"/>
            <a:t> particle system</a:t>
          </a:r>
          <a:endParaRPr lang="en-US" sz="2400" kern="1200" dirty="0"/>
        </a:p>
      </dsp:txBody>
      <dsp:txXfrm>
        <a:off x="779207" y="1119174"/>
        <a:ext cx="7550564" cy="1798361"/>
      </dsp:txXfrm>
    </dsp:sp>
    <dsp:sp modelId="{05DC768D-CEBF-479D-844B-08B9AD10B281}">
      <dsp:nvSpPr>
        <dsp:cNvPr id="0" name=""/>
        <dsp:cNvSpPr/>
      </dsp:nvSpPr>
      <dsp:spPr>
        <a:xfrm>
          <a:off x="1376740" y="2719059"/>
          <a:ext cx="9444626" cy="148715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SSIM values were similar with all the particle systems considered</a:t>
          </a:r>
          <a:endParaRPr lang="en-US" sz="2400" kern="1200" dirty="0"/>
        </a:p>
      </dsp:txBody>
      <dsp:txXfrm>
        <a:off x="1420297" y="2762616"/>
        <a:ext cx="7763840" cy="1400038"/>
      </dsp:txXfrm>
    </dsp:sp>
    <dsp:sp modelId="{1D9636BB-521A-447E-AE6B-2824BFACAFE3}">
      <dsp:nvSpPr>
        <dsp:cNvPr id="0" name=""/>
        <dsp:cNvSpPr/>
      </dsp:nvSpPr>
      <dsp:spPr>
        <a:xfrm>
          <a:off x="2189208" y="4105839"/>
          <a:ext cx="9362555" cy="160215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The form factors are instrumental in characterizing particles Their understanding advances our ability to tailor materials for specific applications</a:t>
          </a:r>
          <a:endParaRPr lang="en-US" sz="2400" kern="1200" dirty="0"/>
        </a:p>
      </dsp:txBody>
      <dsp:txXfrm>
        <a:off x="2236133" y="4152764"/>
        <a:ext cx="7677178" cy="1508300"/>
      </dsp:txXfrm>
    </dsp:sp>
    <dsp:sp modelId="{0E99241E-28AE-459D-A207-1C96727D8675}">
      <dsp:nvSpPr>
        <dsp:cNvPr id="0" name=""/>
        <dsp:cNvSpPr/>
      </dsp:nvSpPr>
      <dsp:spPr>
        <a:xfrm>
          <a:off x="8378913" y="899039"/>
          <a:ext cx="794353" cy="79435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557642" y="899039"/>
        <a:ext cx="436895" cy="597751"/>
      </dsp:txXfrm>
    </dsp:sp>
    <dsp:sp modelId="{5CEA0568-F381-474C-A361-FC5206625259}">
      <dsp:nvSpPr>
        <dsp:cNvPr id="0" name=""/>
        <dsp:cNvSpPr/>
      </dsp:nvSpPr>
      <dsp:spPr>
        <a:xfrm>
          <a:off x="9150345" y="2343318"/>
          <a:ext cx="794353" cy="794353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329074" y="2343318"/>
        <a:ext cx="436895" cy="597751"/>
      </dsp:txXfrm>
    </dsp:sp>
    <dsp:sp modelId="{C631C806-DE6A-41A6-8690-CC85AE27732F}">
      <dsp:nvSpPr>
        <dsp:cNvPr id="0" name=""/>
        <dsp:cNvSpPr/>
      </dsp:nvSpPr>
      <dsp:spPr>
        <a:xfrm>
          <a:off x="9910262" y="3787598"/>
          <a:ext cx="794353" cy="794353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0088991" y="3787598"/>
        <a:ext cx="436895" cy="5977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A293A3-907C-4B66-83C2-8644A474C3D0}">
      <dsp:nvSpPr>
        <dsp:cNvPr id="0" name=""/>
        <dsp:cNvSpPr/>
      </dsp:nvSpPr>
      <dsp:spPr>
        <a:xfrm>
          <a:off x="0" y="0"/>
          <a:ext cx="9460229" cy="140436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Form factors for monodisperse spheres provide data on the uniformity and precision of particle sizes within a sample. The sharpness of the scattering peak can indicate the degree of uniformity </a:t>
          </a:r>
          <a:endParaRPr lang="en-US" sz="2400" kern="1200" dirty="0"/>
        </a:p>
      </dsp:txBody>
      <dsp:txXfrm>
        <a:off x="41133" y="41133"/>
        <a:ext cx="7944806" cy="1322101"/>
      </dsp:txXfrm>
    </dsp:sp>
    <dsp:sp modelId="{02313E14-E3FF-4D8E-A509-4E75BBCA1BF3}">
      <dsp:nvSpPr>
        <dsp:cNvPr id="0" name=""/>
        <dsp:cNvSpPr/>
      </dsp:nvSpPr>
      <dsp:spPr>
        <a:xfrm>
          <a:off x="834726" y="1638429"/>
          <a:ext cx="9460229" cy="1404367"/>
        </a:xfrm>
        <a:prstGeom prst="roundRect">
          <a:avLst>
            <a:gd name="adj" fmla="val 10000"/>
          </a:avLst>
        </a:prstGeom>
        <a:solidFill>
          <a:schemeClr val="accent2">
            <a:hueOff val="763992"/>
            <a:satOff val="-2403"/>
            <a:lumOff val="137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kern="1200" dirty="0"/>
            <a:t>For </a:t>
          </a:r>
          <a:r>
            <a:rPr lang="en-CA" sz="2400" kern="1200" dirty="0" err="1"/>
            <a:t>bidisperse</a:t>
          </a:r>
          <a:r>
            <a:rPr lang="en-CA" sz="2400" kern="1200" dirty="0"/>
            <a:t> systems, the presence of two distinct particle sizes adds complexity, requiring careful analysis of form factors to distinguish between the different populations of spheres</a:t>
          </a:r>
          <a:r>
            <a:rPr lang="en-CA" sz="2000" kern="1200" dirty="0"/>
            <a:t>. </a:t>
          </a:r>
          <a:endParaRPr lang="en-US" sz="2000" kern="1200" dirty="0"/>
        </a:p>
      </dsp:txBody>
      <dsp:txXfrm>
        <a:off x="875859" y="1679562"/>
        <a:ext cx="7630398" cy="1322101"/>
      </dsp:txXfrm>
    </dsp:sp>
    <dsp:sp modelId="{2662B079-F85A-4921-B5E2-4262EC7E9C78}">
      <dsp:nvSpPr>
        <dsp:cNvPr id="0" name=""/>
        <dsp:cNvSpPr/>
      </dsp:nvSpPr>
      <dsp:spPr>
        <a:xfrm>
          <a:off x="1669452" y="3276858"/>
          <a:ext cx="9460229" cy="1404367"/>
        </a:xfrm>
        <a:prstGeom prst="roundRect">
          <a:avLst>
            <a:gd name="adj" fmla="val 10000"/>
          </a:avLst>
        </a:prstGeom>
        <a:solidFill>
          <a:schemeClr val="accent2">
            <a:hueOff val="1527983"/>
            <a:satOff val="-4807"/>
            <a:lumOff val="27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/>
            <a:t>The form factor of cylindrical rods reveals their anisotropic properties, which are paramount in designing materials with directional dependencies</a:t>
          </a:r>
          <a:endParaRPr lang="en-US" sz="2500" kern="1200" dirty="0"/>
        </a:p>
      </dsp:txBody>
      <dsp:txXfrm>
        <a:off x="1710585" y="3317991"/>
        <a:ext cx="7630398" cy="1322101"/>
      </dsp:txXfrm>
    </dsp:sp>
    <dsp:sp modelId="{5C35BB15-3CA1-47EC-90F8-5A85CF81133B}">
      <dsp:nvSpPr>
        <dsp:cNvPr id="0" name=""/>
        <dsp:cNvSpPr/>
      </dsp:nvSpPr>
      <dsp:spPr>
        <a:xfrm>
          <a:off x="8547390" y="1064978"/>
          <a:ext cx="912839" cy="91283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8752779" y="1064978"/>
        <a:ext cx="502061" cy="686911"/>
      </dsp:txXfrm>
    </dsp:sp>
    <dsp:sp modelId="{5A6C772E-083F-44CA-8D9B-EC4F9E44DC80}">
      <dsp:nvSpPr>
        <dsp:cNvPr id="0" name=""/>
        <dsp:cNvSpPr/>
      </dsp:nvSpPr>
      <dsp:spPr>
        <a:xfrm>
          <a:off x="9382116" y="2694045"/>
          <a:ext cx="912839" cy="91283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1756375"/>
            <a:satOff val="-3079"/>
            <a:lumOff val="511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756375"/>
              <a:satOff val="-3079"/>
              <a:lumOff val="51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587505" y="2694045"/>
        <a:ext cx="502061" cy="6869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23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38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829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020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146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81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4/25/2024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6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4/25/2024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80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4/25/2024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659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981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280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4/25/2024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035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6E15305-164C-44CD-9E0F-420C2DC1B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DC501F-F729-47F2-9B50-962D2CC083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1B117C-32AC-D6D3-FA4C-D3A0603A38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634701"/>
            <a:ext cx="6146202" cy="2368866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CA" b="1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Form factors of particle systems in dilute solutions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Colourful patterns on the sky">
            <a:extLst>
              <a:ext uri="{FF2B5EF4-FFF2-40B4-BE49-F238E27FC236}">
                <a16:creationId xmlns:a16="http://schemas.microsoft.com/office/drawing/2014/main" id="{715D8DA2-D192-651B-768C-3DEB5FDFAA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2" r="-2" b="6724"/>
          <a:stretch/>
        </p:blipFill>
        <p:spPr>
          <a:xfrm>
            <a:off x="-8" y="3204376"/>
            <a:ext cx="5893716" cy="3653620"/>
          </a:xfrm>
          <a:custGeom>
            <a:avLst/>
            <a:gdLst/>
            <a:ahLst/>
            <a:cxnLst/>
            <a:rect l="l" t="t" r="r" b="b"/>
            <a:pathLst>
              <a:path w="6361079" h="3943347">
                <a:moveTo>
                  <a:pt x="521474" y="414420"/>
                </a:moveTo>
                <a:cubicBezTo>
                  <a:pt x="604087" y="416876"/>
                  <a:pt x="680773" y="462341"/>
                  <a:pt x="722249" y="543640"/>
                </a:cubicBezTo>
                <a:cubicBezTo>
                  <a:pt x="788608" y="673720"/>
                  <a:pt x="739700" y="846277"/>
                  <a:pt x="613008" y="929058"/>
                </a:cubicBezTo>
                <a:cubicBezTo>
                  <a:pt x="581335" y="949753"/>
                  <a:pt x="547799" y="962878"/>
                  <a:pt x="514274" y="968891"/>
                </a:cubicBezTo>
                <a:cubicBezTo>
                  <a:pt x="489130" y="973403"/>
                  <a:pt x="463992" y="973912"/>
                  <a:pt x="439653" y="970617"/>
                </a:cubicBezTo>
                <a:cubicBezTo>
                  <a:pt x="366631" y="960729"/>
                  <a:pt x="300784" y="916586"/>
                  <a:pt x="263455" y="843416"/>
                </a:cubicBezTo>
                <a:cubicBezTo>
                  <a:pt x="197095" y="713337"/>
                  <a:pt x="246004" y="540779"/>
                  <a:pt x="372696" y="457999"/>
                </a:cubicBezTo>
                <a:cubicBezTo>
                  <a:pt x="420205" y="426956"/>
                  <a:pt x="471906" y="412946"/>
                  <a:pt x="521474" y="414420"/>
                </a:cubicBezTo>
                <a:close/>
                <a:moveTo>
                  <a:pt x="988185" y="281716"/>
                </a:moveTo>
                <a:cubicBezTo>
                  <a:pt x="1037936" y="272792"/>
                  <a:pt x="1087637" y="295525"/>
                  <a:pt x="1112257" y="343785"/>
                </a:cubicBezTo>
                <a:cubicBezTo>
                  <a:pt x="1145083" y="408130"/>
                  <a:pt x="1120890" y="493488"/>
                  <a:pt x="1058219" y="534438"/>
                </a:cubicBezTo>
                <a:cubicBezTo>
                  <a:pt x="1042551" y="544675"/>
                  <a:pt x="1025962" y="551167"/>
                  <a:pt x="1009378" y="554142"/>
                </a:cubicBezTo>
                <a:cubicBezTo>
                  <a:pt x="992795" y="557117"/>
                  <a:pt x="976216" y="556574"/>
                  <a:pt x="960571" y="552740"/>
                </a:cubicBezTo>
                <a:cubicBezTo>
                  <a:pt x="929280" y="545075"/>
                  <a:pt x="901719" y="524246"/>
                  <a:pt x="885306" y="492074"/>
                </a:cubicBezTo>
                <a:cubicBezTo>
                  <a:pt x="852480" y="427728"/>
                  <a:pt x="876674" y="342369"/>
                  <a:pt x="939345" y="301420"/>
                </a:cubicBezTo>
                <a:cubicBezTo>
                  <a:pt x="955012" y="291183"/>
                  <a:pt x="971601" y="284691"/>
                  <a:pt x="988185" y="281716"/>
                </a:cubicBezTo>
                <a:close/>
                <a:moveTo>
                  <a:pt x="5006427" y="845"/>
                </a:moveTo>
                <a:cubicBezTo>
                  <a:pt x="5347805" y="-11751"/>
                  <a:pt x="5676540" y="116155"/>
                  <a:pt x="5981087" y="410490"/>
                </a:cubicBezTo>
                <a:cubicBezTo>
                  <a:pt x="6412348" y="827687"/>
                  <a:pt x="6605759" y="1875951"/>
                  <a:pt x="5850729" y="2477646"/>
                </a:cubicBezTo>
                <a:cubicBezTo>
                  <a:pt x="5675883" y="2617020"/>
                  <a:pt x="5510922" y="2776772"/>
                  <a:pt x="5345844" y="2934556"/>
                </a:cubicBezTo>
                <a:cubicBezTo>
                  <a:pt x="5189746" y="3083841"/>
                  <a:pt x="5136460" y="3294597"/>
                  <a:pt x="5187221" y="3522782"/>
                </a:cubicBezTo>
                <a:cubicBezTo>
                  <a:pt x="5215294" y="3648193"/>
                  <a:pt x="5248406" y="3772235"/>
                  <a:pt x="5278756" y="3896963"/>
                </a:cubicBezTo>
                <a:lnTo>
                  <a:pt x="5289244" y="3943347"/>
                </a:lnTo>
                <a:lnTo>
                  <a:pt x="0" y="3943347"/>
                </a:lnTo>
                <a:lnTo>
                  <a:pt x="0" y="1141130"/>
                </a:lnTo>
                <a:lnTo>
                  <a:pt x="20427" y="1143747"/>
                </a:lnTo>
                <a:cubicBezTo>
                  <a:pt x="184004" y="1161317"/>
                  <a:pt x="349131" y="1167916"/>
                  <a:pt x="512761" y="1154170"/>
                </a:cubicBezTo>
                <a:cubicBezTo>
                  <a:pt x="714977" y="1137036"/>
                  <a:pt x="846044" y="936951"/>
                  <a:pt x="972888" y="756346"/>
                </a:cubicBezTo>
                <a:cubicBezTo>
                  <a:pt x="1288958" y="306148"/>
                  <a:pt x="1657725" y="145437"/>
                  <a:pt x="2042260" y="341101"/>
                </a:cubicBezTo>
                <a:cubicBezTo>
                  <a:pt x="2191395" y="416984"/>
                  <a:pt x="2319169" y="569188"/>
                  <a:pt x="2435451" y="712718"/>
                </a:cubicBezTo>
                <a:cubicBezTo>
                  <a:pt x="2747209" y="1097658"/>
                  <a:pt x="3118527" y="1070852"/>
                  <a:pt x="3463163" y="819175"/>
                </a:cubicBezTo>
                <a:cubicBezTo>
                  <a:pt x="3707831" y="639902"/>
                  <a:pt x="3938655" y="426737"/>
                  <a:pt x="4192369" y="273017"/>
                </a:cubicBezTo>
                <a:cubicBezTo>
                  <a:pt x="4467747" y="105432"/>
                  <a:pt x="4740911" y="10641"/>
                  <a:pt x="5006427" y="845"/>
                </a:cubicBez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B6A91E-12C4-ACEB-B3B5-EB6113BCE2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7" r="-4" b="7679"/>
          <a:stretch/>
        </p:blipFill>
        <p:spPr>
          <a:xfrm>
            <a:off x="7317068" y="-4"/>
            <a:ext cx="4872111" cy="4492230"/>
          </a:xfrm>
          <a:custGeom>
            <a:avLst/>
            <a:gdLst/>
            <a:ahLst/>
            <a:cxnLst/>
            <a:rect l="l" t="t" r="r" b="b"/>
            <a:pathLst>
              <a:path w="4872111" h="4492230">
                <a:moveTo>
                  <a:pt x="249784" y="1633930"/>
                </a:moveTo>
                <a:cubicBezTo>
                  <a:pt x="348051" y="1621843"/>
                  <a:pt x="445504" y="1661679"/>
                  <a:pt x="507093" y="1739124"/>
                </a:cubicBezTo>
                <a:cubicBezTo>
                  <a:pt x="539787" y="1780174"/>
                  <a:pt x="560458" y="1829472"/>
                  <a:pt x="566853" y="1881555"/>
                </a:cubicBezTo>
                <a:cubicBezTo>
                  <a:pt x="586057" y="2037483"/>
                  <a:pt x="475174" y="2179439"/>
                  <a:pt x="319216" y="2198610"/>
                </a:cubicBezTo>
                <a:cubicBezTo>
                  <a:pt x="163262" y="2217789"/>
                  <a:pt x="21347" y="2106915"/>
                  <a:pt x="2144" y="1950986"/>
                </a:cubicBezTo>
                <a:cubicBezTo>
                  <a:pt x="-16966" y="1795033"/>
                  <a:pt x="93828" y="1653109"/>
                  <a:pt x="249784" y="1633930"/>
                </a:cubicBezTo>
                <a:close/>
                <a:moveTo>
                  <a:pt x="782288" y="0"/>
                </a:moveTo>
                <a:lnTo>
                  <a:pt x="4872111" y="0"/>
                </a:lnTo>
                <a:lnTo>
                  <a:pt x="4872111" y="3768124"/>
                </a:lnTo>
                <a:lnTo>
                  <a:pt x="4839197" y="3749345"/>
                </a:lnTo>
                <a:cubicBezTo>
                  <a:pt x="4725254" y="3689192"/>
                  <a:pt x="4608345" y="3649501"/>
                  <a:pt x="4466265" y="3685841"/>
                </a:cubicBezTo>
                <a:cubicBezTo>
                  <a:pt x="4151697" y="3766300"/>
                  <a:pt x="4083702" y="4189954"/>
                  <a:pt x="3675877" y="4405252"/>
                </a:cubicBezTo>
                <a:cubicBezTo>
                  <a:pt x="3370897" y="4566192"/>
                  <a:pt x="3106449" y="4475762"/>
                  <a:pt x="2813666" y="4359447"/>
                </a:cubicBezTo>
                <a:cubicBezTo>
                  <a:pt x="2418138" y="4202240"/>
                  <a:pt x="2478051" y="3936741"/>
                  <a:pt x="2145547" y="3790526"/>
                </a:cubicBezTo>
                <a:cubicBezTo>
                  <a:pt x="1576798" y="3540433"/>
                  <a:pt x="1095145" y="4179966"/>
                  <a:pt x="615507" y="3934169"/>
                </a:cubicBezTo>
                <a:cubicBezTo>
                  <a:pt x="319595" y="3782371"/>
                  <a:pt x="164284" y="3358081"/>
                  <a:pt x="195945" y="3027803"/>
                </a:cubicBezTo>
                <a:cubicBezTo>
                  <a:pt x="257554" y="2387241"/>
                  <a:pt x="1008063" y="2231595"/>
                  <a:pt x="965756" y="1764852"/>
                </a:cubicBezTo>
                <a:cubicBezTo>
                  <a:pt x="926668" y="1333570"/>
                  <a:pt x="266199" y="1256286"/>
                  <a:pt x="260015" y="831305"/>
                </a:cubicBezTo>
                <a:cubicBezTo>
                  <a:pt x="254843" y="474758"/>
                  <a:pt x="714748" y="289273"/>
                  <a:pt x="782185" y="803"/>
                </a:cubicBez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410FFD5-9E18-B990-6962-7FFEE798D6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939" y="3988317"/>
            <a:ext cx="5081821" cy="1247784"/>
          </a:xfrm>
        </p:spPr>
        <p:txBody>
          <a:bodyPr anchor="ctr">
            <a:normAutofit/>
          </a:bodyPr>
          <a:lstStyle/>
          <a:p>
            <a:r>
              <a:rPr lang="en-GB" sz="2800" b="1" dirty="0"/>
              <a:t>Munirat Idris</a:t>
            </a:r>
          </a:p>
          <a:p>
            <a:r>
              <a:rPr lang="en-GB" sz="2800" b="1" dirty="0"/>
              <a:t>250998407</a:t>
            </a:r>
            <a:endParaRPr lang="en-CA" sz="2800" b="1" dirty="0"/>
          </a:p>
        </p:txBody>
      </p:sp>
    </p:spTree>
    <p:extLst>
      <p:ext uri="{BB962C8B-B14F-4D97-AF65-F5344CB8AC3E}">
        <p14:creationId xmlns:p14="http://schemas.microsoft.com/office/powerpoint/2010/main" val="3154697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67052F-CFF8-22AB-E694-EF6AF1FD2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3074" y="552782"/>
            <a:ext cx="5149326" cy="1643663"/>
          </a:xfrm>
        </p:spPr>
        <p:txBody>
          <a:bodyPr>
            <a:normAutofit/>
          </a:bodyPr>
          <a:lstStyle/>
          <a:p>
            <a:r>
              <a:rPr lang="en-US" altLang="en-US" sz="4100" b="1" dirty="0" err="1">
                <a:latin typeface="Arial" panose="020B0604020202020204" pitchFamily="34" charset="0"/>
              </a:rPr>
              <a:t>Bidisperse</a:t>
            </a:r>
            <a:r>
              <a:rPr lang="en-US" altLang="en-US" sz="4100" b="1" dirty="0">
                <a:latin typeface="Arial" panose="020B0604020202020204" pitchFamily="34" charset="0"/>
              </a:rPr>
              <a:t> spheres particle system</a:t>
            </a:r>
            <a:endParaRPr lang="en-CA" sz="4100" dirty="0"/>
          </a:p>
        </p:txBody>
      </p:sp>
      <p:pic>
        <p:nvPicPr>
          <p:cNvPr id="22" name="Picture 21" descr="One red ball among many white balls">
            <a:extLst>
              <a:ext uri="{FF2B5EF4-FFF2-40B4-BE49-F238E27FC236}">
                <a16:creationId xmlns:a16="http://schemas.microsoft.com/office/drawing/2014/main" id="{C5A78DDF-A1C8-EED9-71A4-BBFEAEF87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86" r="11323" b="-1"/>
          <a:stretch/>
        </p:blipFill>
        <p:spPr>
          <a:xfrm>
            <a:off x="2" y="10"/>
            <a:ext cx="6164130" cy="5529421"/>
          </a:xfrm>
          <a:custGeom>
            <a:avLst/>
            <a:gdLst/>
            <a:ahLst/>
            <a:cxnLst/>
            <a:rect l="l" t="t" r="r" b="b"/>
            <a:pathLst>
              <a:path w="6972657" h="6356349">
                <a:moveTo>
                  <a:pt x="4162425" y="4810724"/>
                </a:moveTo>
                <a:cubicBezTo>
                  <a:pt x="4508954" y="4810724"/>
                  <a:pt x="4789872" y="5103559"/>
                  <a:pt x="4789872" y="5464789"/>
                </a:cubicBezTo>
                <a:cubicBezTo>
                  <a:pt x="4789872" y="5826019"/>
                  <a:pt x="4508954" y="6118855"/>
                  <a:pt x="4162425" y="6118855"/>
                </a:cubicBezTo>
                <a:cubicBezTo>
                  <a:pt x="3815896" y="6118855"/>
                  <a:pt x="3534978" y="5826019"/>
                  <a:pt x="3534978" y="5464789"/>
                </a:cubicBezTo>
                <a:cubicBezTo>
                  <a:pt x="3534978" y="5103559"/>
                  <a:pt x="3815896" y="4810724"/>
                  <a:pt x="4162425" y="4810724"/>
                </a:cubicBezTo>
                <a:close/>
                <a:moveTo>
                  <a:pt x="92101" y="4731176"/>
                </a:moveTo>
                <a:cubicBezTo>
                  <a:pt x="540880" y="4731176"/>
                  <a:pt x="904688" y="5094984"/>
                  <a:pt x="904688" y="5543763"/>
                </a:cubicBezTo>
                <a:cubicBezTo>
                  <a:pt x="904688" y="5964494"/>
                  <a:pt x="584935" y="6310542"/>
                  <a:pt x="175183" y="6352155"/>
                </a:cubicBezTo>
                <a:lnTo>
                  <a:pt x="92121" y="6356349"/>
                </a:lnTo>
                <a:lnTo>
                  <a:pt x="92081" y="6356349"/>
                </a:lnTo>
                <a:lnTo>
                  <a:pt x="9019" y="6352155"/>
                </a:lnTo>
                <a:lnTo>
                  <a:pt x="4079" y="6351401"/>
                </a:lnTo>
                <a:lnTo>
                  <a:pt x="0" y="6352492"/>
                </a:lnTo>
                <a:lnTo>
                  <a:pt x="0" y="4736748"/>
                </a:lnTo>
                <a:lnTo>
                  <a:pt x="9019" y="4735372"/>
                </a:lnTo>
                <a:cubicBezTo>
                  <a:pt x="36336" y="4732597"/>
                  <a:pt x="64052" y="4731176"/>
                  <a:pt x="92101" y="4731176"/>
                </a:cubicBezTo>
                <a:close/>
                <a:moveTo>
                  <a:pt x="6385770" y="2098604"/>
                </a:moveTo>
                <a:cubicBezTo>
                  <a:pt x="6543907" y="2107100"/>
                  <a:pt x="6698935" y="2178483"/>
                  <a:pt x="6813407" y="2310776"/>
                </a:cubicBezTo>
                <a:cubicBezTo>
                  <a:pt x="7042252" y="2575278"/>
                  <a:pt x="7022052" y="2983098"/>
                  <a:pt x="6768322" y="3221698"/>
                </a:cubicBezTo>
                <a:cubicBezTo>
                  <a:pt x="6718815" y="3268040"/>
                  <a:pt x="6662527" y="3305861"/>
                  <a:pt x="6601629" y="3333787"/>
                </a:cubicBezTo>
                <a:cubicBezTo>
                  <a:pt x="6357584" y="3444872"/>
                  <a:pt x="6072796" y="3380857"/>
                  <a:pt x="5894479" y="3174765"/>
                </a:cubicBezTo>
                <a:cubicBezTo>
                  <a:pt x="5665537" y="2910180"/>
                  <a:pt x="5685739" y="2502359"/>
                  <a:pt x="5939476" y="2263752"/>
                </a:cubicBezTo>
                <a:cubicBezTo>
                  <a:pt x="6066385" y="2144498"/>
                  <a:pt x="6227633" y="2090107"/>
                  <a:pt x="6385770" y="2098604"/>
                </a:cubicBezTo>
                <a:close/>
                <a:moveTo>
                  <a:pt x="0" y="0"/>
                </a:moveTo>
                <a:lnTo>
                  <a:pt x="5609109" y="0"/>
                </a:lnTo>
                <a:lnTo>
                  <a:pt x="5710855" y="100163"/>
                </a:lnTo>
                <a:cubicBezTo>
                  <a:pt x="5940043" y="363896"/>
                  <a:pt x="6060564" y="781193"/>
                  <a:pt x="5983550" y="1133306"/>
                </a:cubicBezTo>
                <a:cubicBezTo>
                  <a:pt x="5820740" y="1874471"/>
                  <a:pt x="4868226" y="1916819"/>
                  <a:pt x="4807924" y="2551785"/>
                </a:cubicBezTo>
                <a:cubicBezTo>
                  <a:pt x="4772098" y="2931077"/>
                  <a:pt x="5073952" y="3310271"/>
                  <a:pt x="5323480" y="3486493"/>
                </a:cubicBezTo>
                <a:cubicBezTo>
                  <a:pt x="5798207" y="3822498"/>
                  <a:pt x="6190925" y="3545085"/>
                  <a:pt x="6484693" y="3873055"/>
                </a:cubicBezTo>
                <a:cubicBezTo>
                  <a:pt x="6702769" y="4116667"/>
                  <a:pt x="6749067" y="4564067"/>
                  <a:pt x="6564699" y="4869471"/>
                </a:cubicBezTo>
                <a:cubicBezTo>
                  <a:pt x="6538929" y="4912110"/>
                  <a:pt x="6508772" y="4951720"/>
                  <a:pt x="6474766" y="4987555"/>
                </a:cubicBezTo>
                <a:lnTo>
                  <a:pt x="6475634" y="4987552"/>
                </a:lnTo>
                <a:cubicBezTo>
                  <a:pt x="6246183" y="5229347"/>
                  <a:pt x="5896158" y="5245005"/>
                  <a:pt x="5787911" y="5249784"/>
                </a:cubicBezTo>
                <a:cubicBezTo>
                  <a:pt x="5276208" y="5272608"/>
                  <a:pt x="5181583" y="4739335"/>
                  <a:pt x="4594647" y="4582595"/>
                </a:cubicBezTo>
                <a:cubicBezTo>
                  <a:pt x="4553401" y="4571414"/>
                  <a:pt x="4047262" y="4444111"/>
                  <a:pt x="3576692" y="4689896"/>
                </a:cubicBezTo>
                <a:cubicBezTo>
                  <a:pt x="2903508" y="5041365"/>
                  <a:pt x="3035835" y="5772616"/>
                  <a:pt x="2439534" y="6019748"/>
                </a:cubicBezTo>
                <a:cubicBezTo>
                  <a:pt x="2062607" y="6175963"/>
                  <a:pt x="1545662" y="6076257"/>
                  <a:pt x="1262869" y="5786450"/>
                </a:cubicBezTo>
                <a:cubicBezTo>
                  <a:pt x="864056" y="5377550"/>
                  <a:pt x="1125562" y="4799418"/>
                  <a:pt x="734842" y="4526254"/>
                </a:cubicBezTo>
                <a:cubicBezTo>
                  <a:pt x="506361" y="4366061"/>
                  <a:pt x="192715" y="4446641"/>
                  <a:pt x="19856" y="4511293"/>
                </a:cubicBezTo>
                <a:lnTo>
                  <a:pt x="0" y="4519330"/>
                </a:lnTo>
                <a:close/>
              </a:path>
            </a:pathLst>
          </a:cu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CBDA03-929B-5986-AFE0-81B573ED1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1321" y="2735229"/>
            <a:ext cx="7161088" cy="3108354"/>
          </a:xfrm>
        </p:spPr>
        <p:txBody>
          <a:bodyPr>
            <a:noAutofit/>
          </a:bodyPr>
          <a:lstStyle/>
          <a:p>
            <a:pPr marL="742950" marR="0" lvl="1" indent="-28575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/>
              <a:t>Calculates the scattering for a </a:t>
            </a:r>
            <a:r>
              <a:rPr lang="en-GB" sz="2400" dirty="0" err="1"/>
              <a:t>bidisperse</a:t>
            </a:r>
            <a:r>
              <a:rPr lang="en-GB" sz="2400" dirty="0"/>
              <a:t> population of spheres with uniform scattering length density.  </a:t>
            </a:r>
          </a:p>
          <a:p>
            <a:pPr marL="742950" marR="0" lvl="1" indent="-28575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/>
              <a:t>The Intensity is normalized by the average particle volume </a:t>
            </a:r>
          </a:p>
          <a:p>
            <a:pPr marL="742950" marR="0" lvl="1" indent="-28575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GB" sz="2400" dirty="0"/>
              <a:t>F is the scattering amplitude of a sphere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431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8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6868F2-FC80-4334-887B-7DB3103A7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EF79062-B5BB-45DF-810C-95A324A9D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140699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06C660-51C2-555F-9CEA-D3F41B1F5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60" y="178917"/>
            <a:ext cx="6658405" cy="145117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400" b="1" dirty="0"/>
              <a:t>Form factor of </a:t>
            </a:r>
            <a:r>
              <a:rPr lang="en-US" sz="5400" b="1" dirty="0" err="1"/>
              <a:t>bidisperse</a:t>
            </a:r>
            <a:r>
              <a:rPr lang="en-US" sz="5400" b="1" dirty="0"/>
              <a:t>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337B5B-9E3D-06E0-ACED-71F6F258C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889" y="1034506"/>
            <a:ext cx="6407351" cy="44210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45AFCA-D05B-160C-CFCF-BC57EE0A2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62" y="3215536"/>
            <a:ext cx="4792187" cy="12579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45219C-0CED-9053-0431-21FF48E79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7" y="1863059"/>
            <a:ext cx="5768016" cy="1470843"/>
          </a:xfrm>
          <a:prstGeom prst="rect">
            <a:avLst/>
          </a:prstGeom>
        </p:spPr>
      </p:pic>
      <p:pic>
        <p:nvPicPr>
          <p:cNvPr id="3" name="Picture 2" title="open angle brackets V close angle brackets equals open parentheses fraction numerator 4 straight pi over denominator 3 end fraction close parentheses open angle brackets R cubed close angle brackets equals fraction numerator 4 straight pi over denominator 3 end fraction open angle brackets R subscript a v g end subscript close angle brackets cubed fraction numerator open parentheses z plus 3 close parentheses open parentheses z plus 2 close parentheses over denominator z plus 1 squared end fraction">
            <a:extLst>
              <a:ext uri="{FF2B5EF4-FFF2-40B4-BE49-F238E27FC236}">
                <a16:creationId xmlns:a16="http://schemas.microsoft.com/office/drawing/2014/main" id="{9EFFC50E-9AFF-DD8D-02D0-FBF4671A3C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77" y="4579263"/>
            <a:ext cx="5067872" cy="66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67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6BDF4D-4826-490A-8307-7247A295E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E0FF4CF-25CB-4537-9BBF-28B36C76B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5328" y="1352190"/>
            <a:ext cx="7823624" cy="5505810"/>
          </a:xfrm>
          <a:custGeom>
            <a:avLst/>
            <a:gdLst>
              <a:gd name="connsiteX0" fmla="*/ 7676365 w 7823624"/>
              <a:gd name="connsiteY0" fmla="*/ 583688 h 5505810"/>
              <a:gd name="connsiteX1" fmla="*/ 7807957 w 7823624"/>
              <a:gd name="connsiteY1" fmla="*/ 609260 h 5505810"/>
              <a:gd name="connsiteX2" fmla="*/ 7823624 w 7823624"/>
              <a:gd name="connsiteY2" fmla="*/ 618028 h 5505810"/>
              <a:gd name="connsiteX3" fmla="*/ 7823624 w 7823624"/>
              <a:gd name="connsiteY3" fmla="*/ 1356037 h 5505810"/>
              <a:gd name="connsiteX4" fmla="*/ 7783921 w 7823624"/>
              <a:gd name="connsiteY4" fmla="*/ 1367061 h 5505810"/>
              <a:gd name="connsiteX5" fmla="*/ 7685829 w 7823624"/>
              <a:gd name="connsiteY5" fmla="*/ 1364631 h 5505810"/>
              <a:gd name="connsiteX6" fmla="*/ 7556041 w 7823624"/>
              <a:gd name="connsiteY6" fmla="*/ 1308528 h 5505810"/>
              <a:gd name="connsiteX7" fmla="*/ 7412440 w 7823624"/>
              <a:gd name="connsiteY7" fmla="*/ 765688 h 5505810"/>
              <a:gd name="connsiteX8" fmla="*/ 7676365 w 7823624"/>
              <a:gd name="connsiteY8" fmla="*/ 583688 h 5505810"/>
              <a:gd name="connsiteX9" fmla="*/ 7062857 w 7823624"/>
              <a:gd name="connsiteY9" fmla="*/ 396783 h 5505810"/>
              <a:gd name="connsiteX10" fmla="*/ 7127059 w 7823624"/>
              <a:gd name="connsiteY10" fmla="*/ 424535 h 5505810"/>
              <a:gd name="connsiteX11" fmla="*/ 7198094 w 7823624"/>
              <a:gd name="connsiteY11" fmla="*/ 693059 h 5505810"/>
              <a:gd name="connsiteX12" fmla="*/ 7099157 w 7823624"/>
              <a:gd name="connsiteY12" fmla="*/ 778505 h 5505810"/>
              <a:gd name="connsiteX13" fmla="*/ 7034998 w 7823624"/>
              <a:gd name="connsiteY13" fmla="*/ 780480 h 5505810"/>
              <a:gd name="connsiteX14" fmla="*/ 6970795 w 7823624"/>
              <a:gd name="connsiteY14" fmla="*/ 752727 h 5505810"/>
              <a:gd name="connsiteX15" fmla="*/ 6899760 w 7823624"/>
              <a:gd name="connsiteY15" fmla="*/ 484203 h 5505810"/>
              <a:gd name="connsiteX16" fmla="*/ 7062857 w 7823624"/>
              <a:gd name="connsiteY16" fmla="*/ 396783 h 5505810"/>
              <a:gd name="connsiteX17" fmla="*/ 1780739 w 7823624"/>
              <a:gd name="connsiteY17" fmla="*/ 1190 h 5505810"/>
              <a:gd name="connsiteX18" fmla="*/ 2850847 w 7823624"/>
              <a:gd name="connsiteY18" fmla="*/ 384530 h 5505810"/>
              <a:gd name="connsiteX19" fmla="*/ 3809413 w 7823624"/>
              <a:gd name="connsiteY19" fmla="*/ 1153764 h 5505810"/>
              <a:gd name="connsiteX20" fmla="*/ 5160376 w 7823624"/>
              <a:gd name="connsiteY20" fmla="*/ 1003825 h 5505810"/>
              <a:gd name="connsiteX21" fmla="*/ 5677238 w 7823624"/>
              <a:gd name="connsiteY21" fmla="*/ 480424 h 5505810"/>
              <a:gd name="connsiteX22" fmla="*/ 7082965 w 7823624"/>
              <a:gd name="connsiteY22" fmla="*/ 1065272 h 5505810"/>
              <a:gd name="connsiteX23" fmla="*/ 7687818 w 7823624"/>
              <a:gd name="connsiteY23" fmla="*/ 1625585 h 5505810"/>
              <a:gd name="connsiteX24" fmla="*/ 7823624 w 7823624"/>
              <a:gd name="connsiteY24" fmla="*/ 1633445 h 5505810"/>
              <a:gd name="connsiteX25" fmla="*/ 7823624 w 7823624"/>
              <a:gd name="connsiteY25" fmla="*/ 5505810 h 5505810"/>
              <a:gd name="connsiteX26" fmla="*/ 1419133 w 7823624"/>
              <a:gd name="connsiteY26" fmla="*/ 5505810 h 5505810"/>
              <a:gd name="connsiteX27" fmla="*/ 1422753 w 7823624"/>
              <a:gd name="connsiteY27" fmla="*/ 5488656 h 5505810"/>
              <a:gd name="connsiteX28" fmla="*/ 1543078 w 7823624"/>
              <a:gd name="connsiteY28" fmla="*/ 4961644 h 5505810"/>
              <a:gd name="connsiteX29" fmla="*/ 1334564 w 7823624"/>
              <a:gd name="connsiteY29" fmla="*/ 4133160 h 5505810"/>
              <a:gd name="connsiteX30" fmla="*/ 670875 w 7823624"/>
              <a:gd name="connsiteY30" fmla="*/ 3489628 h 5505810"/>
              <a:gd name="connsiteX31" fmla="*/ 499515 w 7823624"/>
              <a:gd name="connsiteY31" fmla="*/ 578153 h 5505810"/>
              <a:gd name="connsiteX32" fmla="*/ 1780739 w 7823624"/>
              <a:gd name="connsiteY32" fmla="*/ 1190 h 5505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823624" h="5505810">
                <a:moveTo>
                  <a:pt x="7676365" y="583688"/>
                </a:moveTo>
                <a:cubicBezTo>
                  <a:pt x="7719804" y="582304"/>
                  <a:pt x="7764489" y="590613"/>
                  <a:pt x="7807957" y="609260"/>
                </a:cubicBezTo>
                <a:lnTo>
                  <a:pt x="7823624" y="618028"/>
                </a:lnTo>
                <a:lnTo>
                  <a:pt x="7823624" y="1356037"/>
                </a:lnTo>
                <a:lnTo>
                  <a:pt x="7783921" y="1367061"/>
                </a:lnTo>
                <a:cubicBezTo>
                  <a:pt x="7751926" y="1371702"/>
                  <a:pt x="7718882" y="1370985"/>
                  <a:pt x="7685829" y="1364631"/>
                </a:cubicBezTo>
                <a:cubicBezTo>
                  <a:pt x="7641760" y="1356162"/>
                  <a:pt x="7597675" y="1337676"/>
                  <a:pt x="7556041" y="1308528"/>
                </a:cubicBezTo>
                <a:cubicBezTo>
                  <a:pt x="7389499" y="1191936"/>
                  <a:pt x="7325207" y="948898"/>
                  <a:pt x="7412440" y="765688"/>
                </a:cubicBezTo>
                <a:cubicBezTo>
                  <a:pt x="7466961" y="651183"/>
                  <a:pt x="7567768" y="587147"/>
                  <a:pt x="7676365" y="583688"/>
                </a:cubicBezTo>
                <a:close/>
                <a:moveTo>
                  <a:pt x="7062857" y="396783"/>
                </a:moveTo>
                <a:cubicBezTo>
                  <a:pt x="7084657" y="400973"/>
                  <a:pt x="7106463" y="410117"/>
                  <a:pt x="7127059" y="424535"/>
                </a:cubicBezTo>
                <a:cubicBezTo>
                  <a:pt x="7209442" y="482209"/>
                  <a:pt x="7241245" y="602433"/>
                  <a:pt x="7198094" y="693059"/>
                </a:cubicBezTo>
                <a:cubicBezTo>
                  <a:pt x="7176519" y="738373"/>
                  <a:pt x="7140289" y="767709"/>
                  <a:pt x="7099157" y="778505"/>
                </a:cubicBezTo>
                <a:cubicBezTo>
                  <a:pt x="7078590" y="783905"/>
                  <a:pt x="7056797" y="784670"/>
                  <a:pt x="7034998" y="780480"/>
                </a:cubicBezTo>
                <a:cubicBezTo>
                  <a:pt x="7013198" y="776289"/>
                  <a:pt x="6991391" y="767146"/>
                  <a:pt x="6970795" y="752727"/>
                </a:cubicBezTo>
                <a:cubicBezTo>
                  <a:pt x="6888412" y="695052"/>
                  <a:pt x="6856608" y="574829"/>
                  <a:pt x="6899760" y="484203"/>
                </a:cubicBezTo>
                <a:cubicBezTo>
                  <a:pt x="6932124" y="416232"/>
                  <a:pt x="6997458" y="384213"/>
                  <a:pt x="7062857" y="396783"/>
                </a:cubicBezTo>
                <a:close/>
                <a:moveTo>
                  <a:pt x="1780739" y="1190"/>
                </a:moveTo>
                <a:cubicBezTo>
                  <a:pt x="2129768" y="14988"/>
                  <a:pt x="2488852" y="148495"/>
                  <a:pt x="2850847" y="384530"/>
                </a:cubicBezTo>
                <a:cubicBezTo>
                  <a:pt x="3184362" y="601036"/>
                  <a:pt x="3487788" y="901267"/>
                  <a:pt x="3809413" y="1153764"/>
                </a:cubicBezTo>
                <a:cubicBezTo>
                  <a:pt x="4262448" y="1508236"/>
                  <a:pt x="4750558" y="1545992"/>
                  <a:pt x="5160376" y="1003825"/>
                </a:cubicBezTo>
                <a:cubicBezTo>
                  <a:pt x="5313232" y="801671"/>
                  <a:pt x="5481196" y="587300"/>
                  <a:pt x="5677238" y="480424"/>
                </a:cubicBezTo>
                <a:cubicBezTo>
                  <a:pt x="6182723" y="204840"/>
                  <a:pt x="6667481" y="431193"/>
                  <a:pt x="7082965" y="1065272"/>
                </a:cubicBezTo>
                <a:cubicBezTo>
                  <a:pt x="7249706" y="1319645"/>
                  <a:pt x="7421998" y="1601453"/>
                  <a:pt x="7687818" y="1625585"/>
                </a:cubicBezTo>
                <a:lnTo>
                  <a:pt x="7823624" y="1633445"/>
                </a:lnTo>
                <a:lnTo>
                  <a:pt x="7823624" y="5505810"/>
                </a:lnTo>
                <a:lnTo>
                  <a:pt x="1419133" y="5505810"/>
                </a:lnTo>
                <a:lnTo>
                  <a:pt x="1422753" y="5488656"/>
                </a:lnTo>
                <a:cubicBezTo>
                  <a:pt x="1462649" y="5312984"/>
                  <a:pt x="1506176" y="5138278"/>
                  <a:pt x="1543078" y="4961644"/>
                </a:cubicBezTo>
                <a:cubicBezTo>
                  <a:pt x="1609806" y="4640258"/>
                  <a:pt x="1539760" y="4343419"/>
                  <a:pt x="1334564" y="4133160"/>
                </a:cubicBezTo>
                <a:cubicBezTo>
                  <a:pt x="1117562" y="3910930"/>
                  <a:pt x="900716" y="3685928"/>
                  <a:pt x="670875" y="3489628"/>
                </a:cubicBezTo>
                <a:cubicBezTo>
                  <a:pt x="-321639" y="2642174"/>
                  <a:pt x="-67393" y="1165752"/>
                  <a:pt x="499515" y="578153"/>
                </a:cubicBezTo>
                <a:cubicBezTo>
                  <a:pt x="899852" y="163598"/>
                  <a:pt x="1331986" y="-16550"/>
                  <a:pt x="1780739" y="11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1D4003-0D36-3CDE-437D-0C5A05A59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79134"/>
            <a:ext cx="10972800" cy="1193824"/>
          </a:xfrm>
        </p:spPr>
        <p:txBody>
          <a:bodyPr>
            <a:normAutofit/>
          </a:bodyPr>
          <a:lstStyle/>
          <a:p>
            <a:r>
              <a:rPr lang="en-GB" b="1" dirty="0"/>
              <a:t>Cylindrical rods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34F62-3DA6-3481-FDDF-04CF686CA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854" y="1952091"/>
            <a:ext cx="6072027" cy="4353126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Monodisperse right circular cylinder with uniform scattering length density.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The form factor is normalized by the particle volume such that P(q) is an average over all possible orientations of the cylinder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800" dirty="0"/>
              <a:t>The scale and scattering length densities (the contrast) are both multiplicative factors in the model and are perfectly correlated</a:t>
            </a:r>
            <a:endParaRPr lang="en-CA" sz="2800" dirty="0"/>
          </a:p>
          <a:p>
            <a:pPr>
              <a:lnSpc>
                <a:spcPct val="100000"/>
              </a:lnSpc>
            </a:pPr>
            <a:endParaRPr lang="en-CA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999A42-D669-8D7F-8139-2E612C802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584" y="3248593"/>
            <a:ext cx="5352816" cy="222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609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5343B-B108-5929-B088-DF83595B9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020" y="626724"/>
            <a:ext cx="5184977" cy="1248311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Form factor for cylindrical rods</a:t>
            </a:r>
            <a:endParaRPr lang="en-CA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5EADC6-495B-D955-119F-B303CF9944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506"/>
          <a:stretch/>
        </p:blipFill>
        <p:spPr>
          <a:xfrm>
            <a:off x="5547997" y="482884"/>
            <a:ext cx="6438567" cy="442302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ABA869-2619-8EFE-BEAB-553D79800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106204"/>
            <a:ext cx="4435011" cy="821931"/>
          </a:xfrm>
        </p:spPr>
        <p:txBody>
          <a:bodyPr/>
          <a:lstStyle/>
          <a:p>
            <a:r>
              <a:rPr lang="en-CA" dirty="0"/>
              <a:t>Monodisperse Rigid Cylinders (a simple model for DNA)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C36E88-BA43-913B-4E95-C1E1B6E7A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6" y="3744920"/>
            <a:ext cx="5547997" cy="248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033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F975DA-2F73-4697-B7A9-A2E834712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906094-02EE-4695-CD81-55CDA75C1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</p:spPr>
        <p:txBody>
          <a:bodyPr>
            <a:normAutofit/>
          </a:bodyPr>
          <a:lstStyle/>
          <a:p>
            <a:r>
              <a:rPr lang="en-GB" dirty="0"/>
              <a:t>Methodology</a:t>
            </a:r>
            <a:endParaRPr lang="en-CA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B4923E8-D997-D10B-CAAC-9D792B90E4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2105307"/>
              </p:ext>
            </p:extLst>
          </p:nvPr>
        </p:nvGraphicFramePr>
        <p:xfrm>
          <a:off x="609600" y="2106613"/>
          <a:ext cx="10972800" cy="4035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522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87C4FDF-D217-4821-A221-1C752E3F3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F0E9FB3-E591-4CA5-A080-6639E4FC7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E78FF55-AB19-4BD0-A2B0-E11C03344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47824" y="211090"/>
            <a:ext cx="5544176" cy="6646910"/>
          </a:xfrm>
          <a:custGeom>
            <a:avLst/>
            <a:gdLst>
              <a:gd name="connsiteX0" fmla="*/ 4779974 w 5544176"/>
              <a:gd name="connsiteY0" fmla="*/ 685250 h 6646910"/>
              <a:gd name="connsiteX1" fmla="*/ 5309474 w 5544176"/>
              <a:gd name="connsiteY1" fmla="*/ 1126951 h 6646910"/>
              <a:gd name="connsiteX2" fmla="*/ 5001910 w 5544176"/>
              <a:gd name="connsiteY2" fmla="*/ 1690856 h 6646910"/>
              <a:gd name="connsiteX3" fmla="*/ 4306656 w 5544176"/>
              <a:gd name="connsiteY3" fmla="*/ 1273177 h 6646910"/>
              <a:gd name="connsiteX4" fmla="*/ 4621504 w 5544176"/>
              <a:gd name="connsiteY4" fmla="*/ 721515 h 6646910"/>
              <a:gd name="connsiteX5" fmla="*/ 4779974 w 5544176"/>
              <a:gd name="connsiteY5" fmla="*/ 685250 h 6646910"/>
              <a:gd name="connsiteX6" fmla="*/ 2760003 w 5544176"/>
              <a:gd name="connsiteY6" fmla="*/ 352577 h 6646910"/>
              <a:gd name="connsiteX7" fmla="*/ 2990385 w 5544176"/>
              <a:gd name="connsiteY7" fmla="*/ 544679 h 6646910"/>
              <a:gd name="connsiteX8" fmla="*/ 2856557 w 5544176"/>
              <a:gd name="connsiteY8" fmla="*/ 790095 h 6646910"/>
              <a:gd name="connsiteX9" fmla="*/ 2554030 w 5544176"/>
              <a:gd name="connsiteY9" fmla="*/ 608299 h 6646910"/>
              <a:gd name="connsiteX10" fmla="*/ 2691113 w 5544176"/>
              <a:gd name="connsiteY10" fmla="*/ 368075 h 6646910"/>
              <a:gd name="connsiteX11" fmla="*/ 2760003 w 5544176"/>
              <a:gd name="connsiteY11" fmla="*/ 352577 h 6646910"/>
              <a:gd name="connsiteX12" fmla="*/ 3630 w 5544176"/>
              <a:gd name="connsiteY12" fmla="*/ 28121 h 6646910"/>
              <a:gd name="connsiteX13" fmla="*/ 151871 w 5544176"/>
              <a:gd name="connsiteY13" fmla="*/ 38891 h 6646910"/>
              <a:gd name="connsiteX14" fmla="*/ 1031555 w 5544176"/>
              <a:gd name="connsiteY14" fmla="*/ 832871 h 6646910"/>
              <a:gd name="connsiteX15" fmla="*/ 1096338 w 5544176"/>
              <a:gd name="connsiteY15" fmla="*/ 964607 h 6646910"/>
              <a:gd name="connsiteX16" fmla="*/ 1409481 w 5544176"/>
              <a:gd name="connsiteY16" fmla="*/ 1265738 h 6646910"/>
              <a:gd name="connsiteX17" fmla="*/ 2318612 w 5544176"/>
              <a:gd name="connsiteY17" fmla="*/ 859062 h 6646910"/>
              <a:gd name="connsiteX18" fmla="*/ 2675615 w 5544176"/>
              <a:gd name="connsiteY18" fmla="*/ 1267985 h 6646910"/>
              <a:gd name="connsiteX19" fmla="*/ 2952957 w 5544176"/>
              <a:gd name="connsiteY19" fmla="*/ 1297896 h 6646910"/>
              <a:gd name="connsiteX20" fmla="*/ 3058268 w 5544176"/>
              <a:gd name="connsiteY20" fmla="*/ 1155778 h 6646910"/>
              <a:gd name="connsiteX21" fmla="*/ 3306706 w 5544176"/>
              <a:gd name="connsiteY21" fmla="*/ 310500 h 6646910"/>
              <a:gd name="connsiteX22" fmla="*/ 3735234 w 5544176"/>
              <a:gd name="connsiteY22" fmla="*/ 107395 h 6646910"/>
              <a:gd name="connsiteX23" fmla="*/ 3828224 w 5544176"/>
              <a:gd name="connsiteY23" fmla="*/ 117624 h 6646910"/>
              <a:gd name="connsiteX24" fmla="*/ 4231180 w 5544176"/>
              <a:gd name="connsiteY24" fmla="*/ 592260 h 6646910"/>
              <a:gd name="connsiteX25" fmla="*/ 3873092 w 5544176"/>
              <a:gd name="connsiteY25" fmla="*/ 1299370 h 6646910"/>
              <a:gd name="connsiteX26" fmla="*/ 4050935 w 5544176"/>
              <a:gd name="connsiteY26" fmla="*/ 1948439 h 6646910"/>
              <a:gd name="connsiteX27" fmla="*/ 5211525 w 5544176"/>
              <a:gd name="connsiteY27" fmla="*/ 2027402 h 6646910"/>
              <a:gd name="connsiteX28" fmla="*/ 5541097 w 5544176"/>
              <a:gd name="connsiteY28" fmla="*/ 2700958 h 6646910"/>
              <a:gd name="connsiteX29" fmla="*/ 5094823 w 5544176"/>
              <a:gd name="connsiteY29" fmla="*/ 3471378 h 6646910"/>
              <a:gd name="connsiteX30" fmla="*/ 5505528 w 5544176"/>
              <a:gd name="connsiteY30" fmla="*/ 4272564 h 6646910"/>
              <a:gd name="connsiteX31" fmla="*/ 5281423 w 5544176"/>
              <a:gd name="connsiteY31" fmla="*/ 4965183 h 6646910"/>
              <a:gd name="connsiteX32" fmla="*/ 4675749 w 5544176"/>
              <a:gd name="connsiteY32" fmla="*/ 5385343 h 6646910"/>
              <a:gd name="connsiteX33" fmla="*/ 4508838 w 5544176"/>
              <a:gd name="connsiteY33" fmla="*/ 6598516 h 6646910"/>
              <a:gd name="connsiteX34" fmla="*/ 4472787 w 5544176"/>
              <a:gd name="connsiteY34" fmla="*/ 6646910 h 6646910"/>
              <a:gd name="connsiteX35" fmla="*/ 3367517 w 5544176"/>
              <a:gd name="connsiteY35" fmla="*/ 6646910 h 6646910"/>
              <a:gd name="connsiteX36" fmla="*/ 2998981 w 5544176"/>
              <a:gd name="connsiteY36" fmla="*/ 6646910 h 6646910"/>
              <a:gd name="connsiteX37" fmla="*/ 2648733 w 5544176"/>
              <a:gd name="connsiteY37" fmla="*/ 6646910 h 6646910"/>
              <a:gd name="connsiteX38" fmla="*/ 0 w 5544176"/>
              <a:gd name="connsiteY38" fmla="*/ 6646910 h 6646910"/>
              <a:gd name="connsiteX39" fmla="*/ 0 w 5544176"/>
              <a:gd name="connsiteY39" fmla="*/ 28222 h 6646910"/>
              <a:gd name="connsiteX40" fmla="*/ 1509522 w 5544176"/>
              <a:gd name="connsiteY40" fmla="*/ 767 h 6646910"/>
              <a:gd name="connsiteX41" fmla="*/ 1986017 w 5544176"/>
              <a:gd name="connsiteY41" fmla="*/ 398066 h 6646910"/>
              <a:gd name="connsiteX42" fmla="*/ 1709217 w 5544176"/>
              <a:gd name="connsiteY42" fmla="*/ 905558 h 6646910"/>
              <a:gd name="connsiteX43" fmla="*/ 1083551 w 5544176"/>
              <a:gd name="connsiteY43" fmla="*/ 529879 h 6646910"/>
              <a:gd name="connsiteX44" fmla="*/ 1366937 w 5544176"/>
              <a:gd name="connsiteY44" fmla="*/ 33390 h 6646910"/>
              <a:gd name="connsiteX45" fmla="*/ 1509522 w 5544176"/>
              <a:gd name="connsiteY45" fmla="*/ 767 h 664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544176" h="6646910">
                <a:moveTo>
                  <a:pt x="4779974" y="685250"/>
                </a:moveTo>
                <a:cubicBezTo>
                  <a:pt x="5032054" y="670215"/>
                  <a:pt x="5267008" y="852320"/>
                  <a:pt x="5309474" y="1126951"/>
                </a:cubicBezTo>
                <a:cubicBezTo>
                  <a:pt x="5346050" y="1363456"/>
                  <a:pt x="5216949" y="1600813"/>
                  <a:pt x="5001910" y="1690856"/>
                </a:cubicBezTo>
                <a:cubicBezTo>
                  <a:pt x="4692098" y="1820733"/>
                  <a:pt x="4350283" y="1615922"/>
                  <a:pt x="4306656" y="1273177"/>
                </a:cubicBezTo>
                <a:cubicBezTo>
                  <a:pt x="4276590" y="1039231"/>
                  <a:pt x="4408479" y="807918"/>
                  <a:pt x="4621504" y="721515"/>
                </a:cubicBezTo>
                <a:cubicBezTo>
                  <a:pt x="4671997" y="700903"/>
                  <a:pt x="4725528" y="688659"/>
                  <a:pt x="4779974" y="685250"/>
                </a:cubicBezTo>
                <a:close/>
                <a:moveTo>
                  <a:pt x="2760003" y="352577"/>
                </a:moveTo>
                <a:cubicBezTo>
                  <a:pt x="2869653" y="345991"/>
                  <a:pt x="2971942" y="425187"/>
                  <a:pt x="2990385" y="544679"/>
                </a:cubicBezTo>
                <a:cubicBezTo>
                  <a:pt x="3006348" y="647665"/>
                  <a:pt x="2950167" y="750884"/>
                  <a:pt x="2856557" y="790095"/>
                </a:cubicBezTo>
                <a:cubicBezTo>
                  <a:pt x="2721799" y="846585"/>
                  <a:pt x="2573171" y="757470"/>
                  <a:pt x="2554030" y="608299"/>
                </a:cubicBezTo>
                <a:cubicBezTo>
                  <a:pt x="2540934" y="506165"/>
                  <a:pt x="2598123" y="405659"/>
                  <a:pt x="2691113" y="368075"/>
                </a:cubicBezTo>
                <a:cubicBezTo>
                  <a:pt x="2713089" y="359242"/>
                  <a:pt x="2736352" y="353973"/>
                  <a:pt x="2760003" y="352577"/>
                </a:cubicBezTo>
                <a:close/>
                <a:moveTo>
                  <a:pt x="3630" y="28121"/>
                </a:moveTo>
                <a:cubicBezTo>
                  <a:pt x="53278" y="26959"/>
                  <a:pt x="102920" y="30524"/>
                  <a:pt x="151871" y="38891"/>
                </a:cubicBezTo>
                <a:cubicBezTo>
                  <a:pt x="865103" y="112200"/>
                  <a:pt x="964292" y="593344"/>
                  <a:pt x="1031555" y="832871"/>
                </a:cubicBezTo>
                <a:cubicBezTo>
                  <a:pt x="1053330" y="878203"/>
                  <a:pt x="1074563" y="922528"/>
                  <a:pt x="1096338" y="964607"/>
                </a:cubicBezTo>
                <a:cubicBezTo>
                  <a:pt x="1174682" y="1115560"/>
                  <a:pt x="1260852" y="1237377"/>
                  <a:pt x="1409481" y="1265738"/>
                </a:cubicBezTo>
                <a:cubicBezTo>
                  <a:pt x="1767492" y="1334008"/>
                  <a:pt x="1973154" y="762896"/>
                  <a:pt x="2318612" y="859062"/>
                </a:cubicBezTo>
                <a:cubicBezTo>
                  <a:pt x="2496300" y="908501"/>
                  <a:pt x="2583943" y="1098510"/>
                  <a:pt x="2675615" y="1267985"/>
                </a:cubicBezTo>
                <a:cubicBezTo>
                  <a:pt x="2731099" y="1370507"/>
                  <a:pt x="2875466" y="1386005"/>
                  <a:pt x="2952957" y="1297896"/>
                </a:cubicBezTo>
                <a:cubicBezTo>
                  <a:pt x="2992292" y="1253804"/>
                  <a:pt x="3027543" y="1206225"/>
                  <a:pt x="3058268" y="1155778"/>
                </a:cubicBezTo>
                <a:cubicBezTo>
                  <a:pt x="3256027" y="815280"/>
                  <a:pt x="3063848" y="537317"/>
                  <a:pt x="3306706" y="310500"/>
                </a:cubicBezTo>
                <a:cubicBezTo>
                  <a:pt x="3358006" y="262378"/>
                  <a:pt x="3524148" y="107395"/>
                  <a:pt x="3735234" y="107395"/>
                </a:cubicBezTo>
                <a:cubicBezTo>
                  <a:pt x="3766510" y="107395"/>
                  <a:pt x="3797693" y="110804"/>
                  <a:pt x="3828224" y="117624"/>
                </a:cubicBezTo>
                <a:cubicBezTo>
                  <a:pt x="4046595" y="166056"/>
                  <a:pt x="4222967" y="384349"/>
                  <a:pt x="4231180" y="592260"/>
                </a:cubicBezTo>
                <a:cubicBezTo>
                  <a:pt x="4242339" y="872003"/>
                  <a:pt x="3941207" y="932136"/>
                  <a:pt x="3873092" y="1299370"/>
                </a:cubicBezTo>
                <a:cubicBezTo>
                  <a:pt x="3837368" y="1492245"/>
                  <a:pt x="3867280" y="1798492"/>
                  <a:pt x="4050935" y="1948439"/>
                </a:cubicBezTo>
                <a:cubicBezTo>
                  <a:pt x="4358421" y="2199435"/>
                  <a:pt x="4810507" y="1777182"/>
                  <a:pt x="5211525" y="2027402"/>
                </a:cubicBezTo>
                <a:cubicBezTo>
                  <a:pt x="5429122" y="2163013"/>
                  <a:pt x="5566824" y="2456164"/>
                  <a:pt x="5541097" y="2700958"/>
                </a:cubicBezTo>
                <a:cubicBezTo>
                  <a:pt x="5501654" y="3076251"/>
                  <a:pt x="5098698" y="3142194"/>
                  <a:pt x="5094823" y="3471378"/>
                </a:cubicBezTo>
                <a:cubicBezTo>
                  <a:pt x="5091415" y="3745236"/>
                  <a:pt x="5419668" y="3893242"/>
                  <a:pt x="5505528" y="4272564"/>
                </a:cubicBezTo>
                <a:cubicBezTo>
                  <a:pt x="5569691" y="4556184"/>
                  <a:pt x="5439041" y="4752005"/>
                  <a:pt x="5281423" y="4965183"/>
                </a:cubicBezTo>
                <a:cubicBezTo>
                  <a:pt x="5068244" y="5253608"/>
                  <a:pt x="4866301" y="5146281"/>
                  <a:pt x="4675749" y="5385343"/>
                </a:cubicBezTo>
                <a:cubicBezTo>
                  <a:pt x="4370191" y="5769070"/>
                  <a:pt x="4714176" y="6260683"/>
                  <a:pt x="4508838" y="6598516"/>
                </a:cubicBezTo>
                <a:lnTo>
                  <a:pt x="4472787" y="6646910"/>
                </a:lnTo>
                <a:lnTo>
                  <a:pt x="3367517" y="6646910"/>
                </a:lnTo>
                <a:lnTo>
                  <a:pt x="2998981" y="6646910"/>
                </a:lnTo>
                <a:lnTo>
                  <a:pt x="2648733" y="6646910"/>
                </a:lnTo>
                <a:lnTo>
                  <a:pt x="0" y="6646910"/>
                </a:lnTo>
                <a:lnTo>
                  <a:pt x="0" y="28222"/>
                </a:lnTo>
                <a:close/>
                <a:moveTo>
                  <a:pt x="1509522" y="767"/>
                </a:moveTo>
                <a:cubicBezTo>
                  <a:pt x="1736339" y="-12639"/>
                  <a:pt x="1947814" y="150946"/>
                  <a:pt x="1986017" y="398066"/>
                </a:cubicBezTo>
                <a:cubicBezTo>
                  <a:pt x="2019183" y="611090"/>
                  <a:pt x="1902946" y="824502"/>
                  <a:pt x="1709217" y="905558"/>
                </a:cubicBezTo>
                <a:cubicBezTo>
                  <a:pt x="1430403" y="1021795"/>
                  <a:pt x="1123149" y="837830"/>
                  <a:pt x="1083551" y="529879"/>
                </a:cubicBezTo>
                <a:cubicBezTo>
                  <a:pt x="1056506" y="319025"/>
                  <a:pt x="1175223" y="110882"/>
                  <a:pt x="1366937" y="33390"/>
                </a:cubicBezTo>
                <a:cubicBezTo>
                  <a:pt x="1412379" y="14871"/>
                  <a:pt x="1460539" y="3866"/>
                  <a:pt x="1509522" y="76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2321F-89FE-E650-AB2D-2EA71F1F0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533" y="183811"/>
            <a:ext cx="5483352" cy="13188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11380C-F370-447C-B65C-8EE77468ED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7132" y="2182388"/>
            <a:ext cx="8747335" cy="415498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3BBD142-EF0B-10A6-7E29-74D580E30576}"/>
              </a:ext>
            </a:extLst>
          </p:cNvPr>
          <p:cNvSpPr/>
          <p:nvPr/>
        </p:nvSpPr>
        <p:spPr>
          <a:xfrm>
            <a:off x="3585707" y="679729"/>
            <a:ext cx="8398760" cy="105589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dirty="0">
                <a:solidFill>
                  <a:schemeClr val="tx1"/>
                </a:solidFill>
              </a:rPr>
              <a:t>Monodisperse  spheres</a:t>
            </a:r>
            <a:endParaRPr lang="en-CA" sz="44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4FEFDE-F873-46FE-0A12-378197D7CBAF}"/>
              </a:ext>
            </a:extLst>
          </p:cNvPr>
          <p:cNvSpPr txBox="1"/>
          <p:nvPr/>
        </p:nvSpPr>
        <p:spPr>
          <a:xfrm>
            <a:off x="484934" y="2261938"/>
            <a:ext cx="280796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dirty="0"/>
              <a:t>The histogram typically shows a single, sharp peak, indicating uniformity in particle size</a:t>
            </a:r>
          </a:p>
          <a:p>
            <a:endParaRPr lang="en-GB" sz="2400" dirty="0"/>
          </a:p>
          <a:p>
            <a:r>
              <a:rPr lang="en-GB" sz="2400" dirty="0"/>
              <a:t>Skewness is near zero in ideal monodisperse systems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704170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2548BB2-0A00-B9A5-E562-C72F69B87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0112" y="2265362"/>
            <a:ext cx="9373767" cy="40354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67CB172-E030-6701-CB28-62FFFBB88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213"/>
            <a:ext cx="10972800" cy="1325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solidFill>
                  <a:schemeClr val="tx1"/>
                </a:solidFill>
              </a:rPr>
              <a:t>Bidisperse</a:t>
            </a:r>
            <a:r>
              <a:rPr lang="en-GB" dirty="0">
                <a:solidFill>
                  <a:schemeClr val="tx1"/>
                </a:solidFill>
              </a:rPr>
              <a:t> spheres</a:t>
            </a:r>
            <a:endParaRPr lang="en-CA" dirty="0">
              <a:solidFill>
                <a:schemeClr val="tx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21E0E18-2B86-FD4E-35A3-483DB2D805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561691"/>
              </p:ext>
            </p:extLst>
          </p:nvPr>
        </p:nvGraphicFramePr>
        <p:xfrm>
          <a:off x="126458" y="2589375"/>
          <a:ext cx="2813295" cy="182071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45968">
                  <a:extLst>
                    <a:ext uri="{9D8B030D-6E8A-4147-A177-3AD203B41FA5}">
                      <a16:colId xmlns:a16="http://schemas.microsoft.com/office/drawing/2014/main" val="1922700640"/>
                    </a:ext>
                  </a:extLst>
                </a:gridCol>
                <a:gridCol w="1367327">
                  <a:extLst>
                    <a:ext uri="{9D8B030D-6E8A-4147-A177-3AD203B41FA5}">
                      <a16:colId xmlns:a16="http://schemas.microsoft.com/office/drawing/2014/main" val="402233074"/>
                    </a:ext>
                  </a:extLst>
                </a:gridCol>
              </a:tblGrid>
              <a:tr h="3261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2000" kern="10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Mean </a:t>
                      </a:r>
                      <a:endParaRPr lang="en-CA" sz="2000" kern="100">
                        <a:solidFill>
                          <a:schemeClr val="tx1"/>
                        </a:solidFill>
                        <a:effectLst/>
                        <a:highlight>
                          <a:srgbClr val="FFFFFF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2000" b="0" kern="1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73.17</a:t>
                      </a:r>
                      <a:endParaRPr lang="en-CA" sz="2000" b="0" kern="100" dirty="0">
                        <a:solidFill>
                          <a:schemeClr val="tx1"/>
                        </a:solidFill>
                        <a:effectLst/>
                        <a:highlight>
                          <a:srgbClr val="FFFFFF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63314368"/>
                  </a:ext>
                </a:extLst>
              </a:tr>
              <a:tr h="6656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2000" kern="100" dirty="0">
                          <a:solidFill>
                            <a:schemeClr val="tx1"/>
                          </a:solidFill>
                          <a:effectLst/>
                        </a:rPr>
                        <a:t>Standard deviation</a:t>
                      </a:r>
                      <a:endParaRPr lang="en-CA" sz="20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2000" kern="100" dirty="0">
                          <a:solidFill>
                            <a:schemeClr val="tx1"/>
                          </a:solidFill>
                          <a:effectLst/>
                        </a:rPr>
                        <a:t>24.93</a:t>
                      </a:r>
                      <a:endParaRPr lang="en-CA" sz="20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64232661"/>
                  </a:ext>
                </a:extLst>
              </a:tr>
              <a:tr h="41828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2000" kern="100" dirty="0">
                          <a:solidFill>
                            <a:schemeClr val="tx1"/>
                          </a:solidFill>
                          <a:effectLst/>
                          <a:highlight>
                            <a:srgbClr val="FAE2D5"/>
                          </a:highlight>
                        </a:rPr>
                        <a:t>Variance </a:t>
                      </a:r>
                      <a:endParaRPr lang="en-CA" sz="2000" kern="100" dirty="0">
                        <a:solidFill>
                          <a:schemeClr val="tx1"/>
                        </a:solidFill>
                        <a:effectLst/>
                        <a:highlight>
                          <a:srgbClr val="FAE2D5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2000" kern="100">
                          <a:solidFill>
                            <a:schemeClr val="tx1"/>
                          </a:solidFill>
                          <a:effectLst/>
                          <a:highlight>
                            <a:srgbClr val="FAE2D5"/>
                          </a:highlight>
                        </a:rPr>
                        <a:t>621.64</a:t>
                      </a:r>
                      <a:endParaRPr lang="en-CA" sz="2000" kern="100">
                        <a:solidFill>
                          <a:schemeClr val="tx1"/>
                        </a:solidFill>
                        <a:effectLst/>
                        <a:highlight>
                          <a:srgbClr val="FAE2D5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8677760"/>
                  </a:ext>
                </a:extLst>
              </a:tr>
              <a:tr h="4106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2000" kern="100" dirty="0">
                          <a:solidFill>
                            <a:schemeClr val="tx1"/>
                          </a:solidFill>
                          <a:effectLst/>
                        </a:rPr>
                        <a:t>Skewness </a:t>
                      </a:r>
                      <a:endParaRPr lang="en-CA" sz="20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2000" kern="100" dirty="0">
                          <a:solidFill>
                            <a:schemeClr val="tx1"/>
                          </a:solidFill>
                          <a:effectLst/>
                        </a:rPr>
                        <a:t>0.15</a:t>
                      </a:r>
                      <a:endParaRPr lang="en-CA" sz="20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502087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5DED019-1B12-FDB9-40DA-FE8D85AD7271}"/>
              </a:ext>
            </a:extLst>
          </p:cNvPr>
          <p:cNvSpPr txBox="1"/>
          <p:nvPr/>
        </p:nvSpPr>
        <p:spPr>
          <a:xfrm>
            <a:off x="203370" y="4734099"/>
            <a:ext cx="26167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sizes are equally represented,</a:t>
            </a:r>
          </a:p>
          <a:p>
            <a:r>
              <a:rPr lang="en-CA" sz="24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exhibit low skewness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783701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DCF5B9-CD03-F60F-FB38-EB81DC93D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301661"/>
            <a:ext cx="10755226" cy="37057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123F4804-4D08-FCB2-B6B8-6A4733692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813" y="157566"/>
            <a:ext cx="10972800" cy="1325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Cylindrical rods</a:t>
            </a:r>
            <a:endParaRPr lang="en-CA" dirty="0">
              <a:solidFill>
                <a:schemeClr val="tx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3ABA7A7-6326-A970-2316-4FDB39E9EA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2499046"/>
              </p:ext>
            </p:extLst>
          </p:nvPr>
        </p:nvGraphicFramePr>
        <p:xfrm>
          <a:off x="5192356" y="5085590"/>
          <a:ext cx="6172470" cy="17548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69597">
                  <a:extLst>
                    <a:ext uri="{9D8B030D-6E8A-4147-A177-3AD203B41FA5}">
                      <a16:colId xmlns:a16="http://schemas.microsoft.com/office/drawing/2014/main" val="2772376481"/>
                    </a:ext>
                  </a:extLst>
                </a:gridCol>
                <a:gridCol w="1915708">
                  <a:extLst>
                    <a:ext uri="{9D8B030D-6E8A-4147-A177-3AD203B41FA5}">
                      <a16:colId xmlns:a16="http://schemas.microsoft.com/office/drawing/2014/main" val="396086184"/>
                    </a:ext>
                  </a:extLst>
                </a:gridCol>
                <a:gridCol w="2087165">
                  <a:extLst>
                    <a:ext uri="{9D8B030D-6E8A-4147-A177-3AD203B41FA5}">
                      <a16:colId xmlns:a16="http://schemas.microsoft.com/office/drawing/2014/main" val="275953435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600" kern="1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 </a:t>
                      </a:r>
                      <a:endParaRPr lang="en-CA" sz="1600" kern="100" dirty="0">
                        <a:solidFill>
                          <a:schemeClr val="tx1"/>
                        </a:solidFill>
                        <a:effectLst/>
                        <a:highlight>
                          <a:srgbClr val="FFFFFF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600" kern="100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Rod length</a:t>
                      </a:r>
                      <a:endParaRPr lang="en-CA" sz="1600" kern="100" dirty="0">
                        <a:solidFill>
                          <a:schemeClr val="tx1"/>
                        </a:solidFill>
                        <a:effectLst/>
                        <a:highlight>
                          <a:srgbClr val="FFFFFF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600" kern="10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Rod orientation</a:t>
                      </a:r>
                      <a:endParaRPr lang="en-CA" sz="1600" kern="100">
                        <a:solidFill>
                          <a:schemeClr val="tx1"/>
                        </a:solidFill>
                        <a:effectLst/>
                        <a:highlight>
                          <a:srgbClr val="FFFFFF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049394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600" kern="100" dirty="0">
                          <a:solidFill>
                            <a:schemeClr val="tx1"/>
                          </a:solidFill>
                          <a:effectLst/>
                          <a:highlight>
                            <a:srgbClr val="FAE2D5"/>
                          </a:highlight>
                        </a:rPr>
                        <a:t>Mean </a:t>
                      </a:r>
                      <a:endParaRPr lang="en-CA" sz="1600" kern="100" dirty="0">
                        <a:solidFill>
                          <a:schemeClr val="tx1"/>
                        </a:solidFill>
                        <a:effectLst/>
                        <a:highlight>
                          <a:srgbClr val="FAE2D5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600" kern="100" dirty="0">
                          <a:solidFill>
                            <a:schemeClr val="tx1"/>
                          </a:solidFill>
                          <a:effectLst/>
                          <a:highlight>
                            <a:srgbClr val="FAE2D5"/>
                          </a:highlight>
                        </a:rPr>
                        <a:t>3.09</a:t>
                      </a:r>
                      <a:endParaRPr lang="en-CA" sz="1600" kern="100" dirty="0">
                        <a:solidFill>
                          <a:schemeClr val="tx1"/>
                        </a:solidFill>
                        <a:effectLst/>
                        <a:highlight>
                          <a:srgbClr val="FAE2D5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600" kern="100">
                          <a:solidFill>
                            <a:schemeClr val="tx1"/>
                          </a:solidFill>
                          <a:effectLst/>
                          <a:highlight>
                            <a:srgbClr val="FAE2D5"/>
                          </a:highlight>
                        </a:rPr>
                        <a:t>1.56</a:t>
                      </a:r>
                      <a:endParaRPr lang="en-CA" sz="1600" kern="100">
                        <a:solidFill>
                          <a:schemeClr val="tx1"/>
                        </a:solidFill>
                        <a:effectLst/>
                        <a:highlight>
                          <a:srgbClr val="FAE2D5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61860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600" kern="100" dirty="0">
                          <a:solidFill>
                            <a:schemeClr val="tx1"/>
                          </a:solidFill>
                          <a:effectLst/>
                        </a:rPr>
                        <a:t>Standard deviation</a:t>
                      </a:r>
                      <a:endParaRPr lang="en-CA" sz="16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600" kern="100" dirty="0">
                          <a:solidFill>
                            <a:schemeClr val="tx1"/>
                          </a:solidFill>
                          <a:effectLst/>
                        </a:rPr>
                        <a:t>1.13</a:t>
                      </a:r>
                      <a:endParaRPr lang="en-CA" sz="16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600" kern="100" dirty="0">
                          <a:solidFill>
                            <a:schemeClr val="tx1"/>
                          </a:solidFill>
                          <a:effectLst/>
                        </a:rPr>
                        <a:t>0.93</a:t>
                      </a:r>
                      <a:endParaRPr lang="en-CA" sz="16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5286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600" kern="100" dirty="0">
                          <a:solidFill>
                            <a:schemeClr val="tx1"/>
                          </a:solidFill>
                          <a:effectLst/>
                          <a:highlight>
                            <a:srgbClr val="FAE2D5"/>
                          </a:highlight>
                        </a:rPr>
                        <a:t>Variance</a:t>
                      </a:r>
                      <a:endParaRPr lang="en-CA" sz="1600" kern="100" dirty="0">
                        <a:solidFill>
                          <a:schemeClr val="tx1"/>
                        </a:solidFill>
                        <a:effectLst/>
                        <a:highlight>
                          <a:srgbClr val="FAE2D5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600" kern="100" dirty="0">
                          <a:solidFill>
                            <a:schemeClr val="tx1"/>
                          </a:solidFill>
                          <a:effectLst/>
                          <a:highlight>
                            <a:srgbClr val="FAE2D5"/>
                          </a:highlight>
                        </a:rPr>
                        <a:t>1.27</a:t>
                      </a:r>
                      <a:endParaRPr lang="en-CA" sz="1600" kern="100" dirty="0">
                        <a:solidFill>
                          <a:schemeClr val="tx1"/>
                        </a:solidFill>
                        <a:effectLst/>
                        <a:highlight>
                          <a:srgbClr val="FAE2D5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600" kern="100" dirty="0">
                          <a:solidFill>
                            <a:schemeClr val="tx1"/>
                          </a:solidFill>
                          <a:effectLst/>
                          <a:highlight>
                            <a:srgbClr val="FAE2D5"/>
                          </a:highlight>
                        </a:rPr>
                        <a:t>0.87</a:t>
                      </a:r>
                      <a:endParaRPr lang="en-CA" sz="1600" kern="100" dirty="0">
                        <a:solidFill>
                          <a:schemeClr val="tx1"/>
                        </a:solidFill>
                        <a:effectLst/>
                        <a:highlight>
                          <a:srgbClr val="FAE2D5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41497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600" kern="100" dirty="0">
                          <a:solidFill>
                            <a:schemeClr val="tx1"/>
                          </a:solidFill>
                          <a:effectLst/>
                        </a:rPr>
                        <a:t>Skewness</a:t>
                      </a:r>
                      <a:endParaRPr lang="en-CA" sz="16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600" kern="100" dirty="0">
                          <a:solidFill>
                            <a:schemeClr val="tx1"/>
                          </a:solidFill>
                          <a:effectLst/>
                        </a:rPr>
                        <a:t>-0.03</a:t>
                      </a:r>
                      <a:endParaRPr lang="en-CA" sz="16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600" kern="100" dirty="0">
                          <a:solidFill>
                            <a:schemeClr val="tx1"/>
                          </a:solidFill>
                          <a:effectLst/>
                        </a:rPr>
                        <a:t>0.00</a:t>
                      </a:r>
                      <a:endParaRPr lang="en-CA" sz="16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142823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600" kern="100">
                          <a:solidFill>
                            <a:schemeClr val="tx1"/>
                          </a:solidFill>
                          <a:effectLst/>
                          <a:highlight>
                            <a:srgbClr val="FAE2D5"/>
                          </a:highlight>
                        </a:rPr>
                        <a:t>Median</a:t>
                      </a:r>
                      <a:endParaRPr lang="en-CA" sz="1600" kern="100">
                        <a:solidFill>
                          <a:schemeClr val="tx1"/>
                        </a:solidFill>
                        <a:effectLst/>
                        <a:highlight>
                          <a:srgbClr val="FAE2D5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600" kern="100" dirty="0">
                          <a:solidFill>
                            <a:schemeClr val="tx1"/>
                          </a:solidFill>
                          <a:effectLst/>
                          <a:highlight>
                            <a:srgbClr val="FAE2D5"/>
                          </a:highlight>
                        </a:rPr>
                        <a:t>3.02</a:t>
                      </a:r>
                      <a:endParaRPr lang="en-CA" sz="1600" kern="100" dirty="0">
                        <a:solidFill>
                          <a:schemeClr val="tx1"/>
                        </a:solidFill>
                        <a:effectLst/>
                        <a:highlight>
                          <a:srgbClr val="FAE2D5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600" kern="100" dirty="0">
                          <a:solidFill>
                            <a:schemeClr val="tx1"/>
                          </a:solidFill>
                          <a:effectLst/>
                          <a:highlight>
                            <a:srgbClr val="FAE2D5"/>
                          </a:highlight>
                        </a:rPr>
                        <a:t>1.56</a:t>
                      </a:r>
                      <a:endParaRPr lang="en-CA" sz="1600" kern="100" dirty="0">
                        <a:solidFill>
                          <a:schemeClr val="tx1"/>
                        </a:solidFill>
                        <a:effectLst/>
                        <a:highlight>
                          <a:srgbClr val="FAE2D5"/>
                        </a:highlight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8439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600" kern="100">
                          <a:solidFill>
                            <a:schemeClr val="tx1"/>
                          </a:solidFill>
                          <a:effectLst/>
                        </a:rPr>
                        <a:t>Kurtosis</a:t>
                      </a:r>
                      <a:endParaRPr lang="en-CA" sz="16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600" kern="100">
                          <a:solidFill>
                            <a:schemeClr val="tx1"/>
                          </a:solidFill>
                          <a:effectLst/>
                        </a:rPr>
                        <a:t>-1.09</a:t>
                      </a:r>
                      <a:endParaRPr lang="en-CA" sz="1600" kern="1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CA" sz="1600" kern="100" dirty="0">
                          <a:solidFill>
                            <a:schemeClr val="tx1"/>
                          </a:solidFill>
                          <a:effectLst/>
                        </a:rPr>
                        <a:t>-1.23</a:t>
                      </a:r>
                      <a:endParaRPr lang="en-CA" sz="1600" kern="100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9259175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60F9225-F3A1-1445-E6F1-745ED056AE51}"/>
              </a:ext>
            </a:extLst>
          </p:cNvPr>
          <p:cNvSpPr txBox="1"/>
          <p:nvPr/>
        </p:nvSpPr>
        <p:spPr>
          <a:xfrm>
            <a:off x="271328" y="4866637"/>
            <a:ext cx="48122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The length distribution histogram can reveal whether the system is monodisperse, with uniform-length rods, or polydisperse.</a:t>
            </a:r>
          </a:p>
          <a:p>
            <a:endParaRPr lang="en-CA" dirty="0"/>
          </a:p>
          <a:p>
            <a:r>
              <a:rPr lang="en-GB" dirty="0"/>
              <a:t>The orientation distribution, depicted in a polar histogram, indicates the directionality of rods within the system</a:t>
            </a:r>
            <a:r>
              <a:rPr lang="en-CA" dirty="0"/>
              <a:t>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98163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0EE1C-E158-568E-EA39-237DCE549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82" y="0"/>
            <a:ext cx="10972800" cy="1325563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Structural Similarity Index Measurement (SSIM) for a sphere</a:t>
            </a:r>
            <a:endParaRPr lang="en-CA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B8B2D4-B837-E460-022E-CB1598363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6610"/>
            <a:ext cx="12192000" cy="475500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CCADA6-F3BF-3555-14F4-6EFD13F8F65D}"/>
              </a:ext>
            </a:extLst>
          </p:cNvPr>
          <p:cNvSpPr/>
          <p:nvPr/>
        </p:nvSpPr>
        <p:spPr>
          <a:xfrm>
            <a:off x="1802282" y="1833953"/>
            <a:ext cx="2743200" cy="8202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Theoretical</a:t>
            </a:r>
            <a:endParaRPr lang="en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00D86B-18A0-B0D5-E25D-6E635385BC31}"/>
              </a:ext>
            </a:extLst>
          </p:cNvPr>
          <p:cNvSpPr/>
          <p:nvPr/>
        </p:nvSpPr>
        <p:spPr>
          <a:xfrm>
            <a:off x="7943148" y="1813405"/>
            <a:ext cx="2743200" cy="8202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Calculated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86796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BFC20-D477-7A08-715C-9A05B5A7B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Monodisperse hardcore sphere</a:t>
            </a:r>
            <a:endParaRPr lang="en-CA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8CC258-F90C-7B09-9638-EF16C62A3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273597"/>
            <a:ext cx="10705851" cy="4223284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F594ED-8768-6642-EFE6-2A1BBDABB091}"/>
              </a:ext>
            </a:extLst>
          </p:cNvPr>
          <p:cNvSpPr/>
          <p:nvPr/>
        </p:nvSpPr>
        <p:spPr>
          <a:xfrm>
            <a:off x="2084294" y="2030506"/>
            <a:ext cx="2743200" cy="8202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Theoretical</a:t>
            </a:r>
            <a:endParaRPr lang="en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2D3650-706C-EBFA-BA0B-0F25B01D262A}"/>
              </a:ext>
            </a:extLst>
          </p:cNvPr>
          <p:cNvSpPr/>
          <p:nvPr/>
        </p:nvSpPr>
        <p:spPr>
          <a:xfrm>
            <a:off x="7682753" y="2030506"/>
            <a:ext cx="2743200" cy="8202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Calculated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4926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F376F-D3C7-C022-70AE-3F359320B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3534"/>
            <a:ext cx="9438042" cy="1016019"/>
          </a:xfrm>
        </p:spPr>
        <p:txBody>
          <a:bodyPr/>
          <a:lstStyle/>
          <a:p>
            <a:r>
              <a:rPr lang="en-GB" b="1" dirty="0"/>
              <a:t>Introduction</a:t>
            </a:r>
            <a:endParaRPr lang="en-CA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CF4EB9F-95B9-73B4-DFD9-E3BBD1804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279" y="1277472"/>
            <a:ext cx="4550780" cy="537326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Scattering experiments involve probing the structure and properties of particles or waves by observing how they scatter off-targets or interact. </a:t>
            </a:r>
          </a:p>
          <a:p>
            <a:r>
              <a:rPr lang="en-GB" dirty="0"/>
              <a:t>Particle systems are the mathematical and computational models used to simulate the behaviour of a collective of particles, such as atoms or photons,  in a given physical environment </a:t>
            </a:r>
          </a:p>
          <a:p>
            <a:r>
              <a:rPr lang="en-GB" dirty="0"/>
              <a:t>In static light scattering experiments,  form factor is crucial by describing how individual particles scatter light intensity</a:t>
            </a:r>
          </a:p>
          <a:p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B219D8-673E-DB71-3C77-57271EE0D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156" y="483061"/>
            <a:ext cx="6306430" cy="31341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AEED05-715D-ABFF-9AD7-E6A855FF5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228" y="3617223"/>
            <a:ext cx="3339849" cy="303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827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EA97F-0871-D3FA-06AA-FD49FA793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002075"/>
          </a:xfrm>
        </p:spPr>
        <p:txBody>
          <a:bodyPr/>
          <a:lstStyle/>
          <a:p>
            <a:r>
              <a:rPr lang="en-GB" b="1" dirty="0" err="1"/>
              <a:t>Bidisperse</a:t>
            </a:r>
            <a:r>
              <a:rPr lang="en-GB" b="1" dirty="0"/>
              <a:t> particle system</a:t>
            </a:r>
            <a:endParaRPr lang="en-CA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56AF01-E9A9-9D44-2C42-9E953DCCA4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6124" y="2106613"/>
            <a:ext cx="10479751" cy="4035425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B39665-3175-5698-4796-A25696E346F8}"/>
              </a:ext>
            </a:extLst>
          </p:cNvPr>
          <p:cNvSpPr/>
          <p:nvPr/>
        </p:nvSpPr>
        <p:spPr>
          <a:xfrm>
            <a:off x="2205318" y="1783125"/>
            <a:ext cx="2743200" cy="8202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Theoretical</a:t>
            </a:r>
            <a:endParaRPr lang="en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9559EB-35A7-8DA7-734B-D7BFC8A1927A}"/>
              </a:ext>
            </a:extLst>
          </p:cNvPr>
          <p:cNvSpPr/>
          <p:nvPr/>
        </p:nvSpPr>
        <p:spPr>
          <a:xfrm>
            <a:off x="7696199" y="1783125"/>
            <a:ext cx="2743200" cy="8202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Calculated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60210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93274-51D3-99FC-FBC9-57A1CEA06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Cylindrical rod with uniform scattering length</a:t>
            </a:r>
            <a:endParaRPr lang="en-CA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D9AF65-5374-5C6E-AD11-7C186CC201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5566" y="2106613"/>
            <a:ext cx="10136834" cy="4398131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1A7728A-B27D-4945-DF26-23E6795A19F4}"/>
              </a:ext>
            </a:extLst>
          </p:cNvPr>
          <p:cNvSpPr/>
          <p:nvPr/>
        </p:nvSpPr>
        <p:spPr>
          <a:xfrm>
            <a:off x="2891118" y="2194019"/>
            <a:ext cx="2743200" cy="8202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Calculated</a:t>
            </a:r>
            <a:endParaRPr lang="en-C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B6DCDF-EC18-7B1E-4F9F-974D89D8DFC1}"/>
              </a:ext>
            </a:extLst>
          </p:cNvPr>
          <p:cNvSpPr/>
          <p:nvPr/>
        </p:nvSpPr>
        <p:spPr>
          <a:xfrm>
            <a:off x="8207188" y="2209800"/>
            <a:ext cx="2743200" cy="8202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Theoretical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50124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1ACAA-222B-E056-7BB8-8EA426084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418" y="121057"/>
            <a:ext cx="10654350" cy="998826"/>
          </a:xfrm>
        </p:spPr>
        <p:txBody>
          <a:bodyPr/>
          <a:lstStyle/>
          <a:p>
            <a:r>
              <a:rPr lang="en-GB" b="1" dirty="0"/>
              <a:t>Comparison of particle system error</a:t>
            </a:r>
            <a:endParaRPr lang="en-CA" b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70C130A-91BF-C9FE-54DF-13FC13A34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482813"/>
              </p:ext>
            </p:extLst>
          </p:nvPr>
        </p:nvGraphicFramePr>
        <p:xfrm>
          <a:off x="1037232" y="1119883"/>
          <a:ext cx="10654350" cy="54718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38734">
                  <a:extLst>
                    <a:ext uri="{9D8B030D-6E8A-4147-A177-3AD203B41FA5}">
                      <a16:colId xmlns:a16="http://schemas.microsoft.com/office/drawing/2014/main" val="2569968232"/>
                    </a:ext>
                  </a:extLst>
                </a:gridCol>
                <a:gridCol w="1423006">
                  <a:extLst>
                    <a:ext uri="{9D8B030D-6E8A-4147-A177-3AD203B41FA5}">
                      <a16:colId xmlns:a16="http://schemas.microsoft.com/office/drawing/2014/main" val="2830142241"/>
                    </a:ext>
                  </a:extLst>
                </a:gridCol>
                <a:gridCol w="2130870">
                  <a:extLst>
                    <a:ext uri="{9D8B030D-6E8A-4147-A177-3AD203B41FA5}">
                      <a16:colId xmlns:a16="http://schemas.microsoft.com/office/drawing/2014/main" val="1013283902"/>
                    </a:ext>
                  </a:extLst>
                </a:gridCol>
                <a:gridCol w="2130870">
                  <a:extLst>
                    <a:ext uri="{9D8B030D-6E8A-4147-A177-3AD203B41FA5}">
                      <a16:colId xmlns:a16="http://schemas.microsoft.com/office/drawing/2014/main" val="3827942048"/>
                    </a:ext>
                  </a:extLst>
                </a:gridCol>
                <a:gridCol w="2130870">
                  <a:extLst>
                    <a:ext uri="{9D8B030D-6E8A-4147-A177-3AD203B41FA5}">
                      <a16:colId xmlns:a16="http://schemas.microsoft.com/office/drawing/2014/main" val="2627407247"/>
                    </a:ext>
                  </a:extLst>
                </a:gridCol>
              </a:tblGrid>
              <a:tr h="91754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A" sz="2400" kern="100" dirty="0">
                          <a:effectLst/>
                        </a:rPr>
                        <a:t>Particle systems</a:t>
                      </a:r>
                      <a:endParaRPr lang="en-CA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A" sz="2400" kern="100">
                          <a:effectLst/>
                        </a:rPr>
                        <a:t>Hard sphere</a:t>
                      </a:r>
                      <a:endParaRPr lang="en-CA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A" sz="2400" kern="100">
                          <a:effectLst/>
                        </a:rPr>
                        <a:t>Monodisperse spheres</a:t>
                      </a:r>
                      <a:endParaRPr lang="en-CA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A" sz="2400" kern="100" dirty="0" err="1">
                          <a:effectLst/>
                        </a:rPr>
                        <a:t>Bidisperse</a:t>
                      </a:r>
                      <a:r>
                        <a:rPr lang="en-CA" sz="2400" kern="100" dirty="0">
                          <a:effectLst/>
                        </a:rPr>
                        <a:t> </a:t>
                      </a:r>
                      <a:r>
                        <a:rPr lang="en-CA" sz="2400" kern="100" dirty="0" err="1">
                          <a:effectLst/>
                        </a:rPr>
                        <a:t>sphers</a:t>
                      </a:r>
                      <a:endParaRPr lang="en-CA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A" sz="2400" kern="100">
                          <a:effectLst/>
                        </a:rPr>
                        <a:t>Cylindrical rod</a:t>
                      </a:r>
                      <a:endParaRPr lang="en-CA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7815217"/>
                  </a:ext>
                </a:extLst>
              </a:tr>
              <a:tr h="91754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A" sz="2400" kern="100">
                          <a:effectLst/>
                        </a:rPr>
                        <a:t>Least square error</a:t>
                      </a:r>
                      <a:endParaRPr lang="en-CA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A" sz="2400" kern="100" dirty="0">
                          <a:effectLst/>
                        </a:rPr>
                        <a:t>3.90e</a:t>
                      </a:r>
                      <a:r>
                        <a:rPr lang="en-CA" sz="2400" kern="100" baseline="30000" dirty="0">
                          <a:effectLst/>
                        </a:rPr>
                        <a:t>10</a:t>
                      </a:r>
                      <a:endParaRPr lang="en-CA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A" sz="2400" kern="100">
                          <a:effectLst/>
                        </a:rPr>
                        <a:t>4.88e</a:t>
                      </a:r>
                      <a:r>
                        <a:rPr lang="en-CA" sz="2400" kern="100" baseline="30000">
                          <a:effectLst/>
                        </a:rPr>
                        <a:t>-8</a:t>
                      </a:r>
                      <a:endParaRPr lang="en-CA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A" sz="2400" kern="100">
                          <a:effectLst/>
                        </a:rPr>
                        <a:t>2.36e</a:t>
                      </a:r>
                      <a:r>
                        <a:rPr lang="en-CA" sz="2400" kern="100" baseline="30000">
                          <a:effectLst/>
                        </a:rPr>
                        <a:t>24</a:t>
                      </a:r>
                      <a:endParaRPr lang="en-CA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A" sz="2400" kern="100">
                          <a:effectLst/>
                        </a:rPr>
                        <a:t>9.49e</a:t>
                      </a:r>
                      <a:r>
                        <a:rPr lang="en-CA" sz="2400" kern="100" baseline="30000">
                          <a:effectLst/>
                        </a:rPr>
                        <a:t>-10</a:t>
                      </a:r>
                      <a:endParaRPr lang="en-CA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0292080"/>
                  </a:ext>
                </a:extLst>
              </a:tr>
              <a:tr h="93299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A" sz="2400" kern="100">
                          <a:effectLst/>
                        </a:rPr>
                        <a:t>Standard error</a:t>
                      </a:r>
                      <a:endParaRPr lang="en-CA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A" sz="2400" kern="100">
                          <a:effectLst/>
                        </a:rPr>
                        <a:t>9.886e</a:t>
                      </a:r>
                      <a:r>
                        <a:rPr lang="en-CA" sz="2400" kern="100" baseline="30000">
                          <a:effectLst/>
                        </a:rPr>
                        <a:t>-7</a:t>
                      </a:r>
                      <a:endParaRPr lang="en-CA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A" sz="2400" kern="100" dirty="0">
                          <a:effectLst/>
                        </a:rPr>
                        <a:t>9.881e</a:t>
                      </a:r>
                      <a:r>
                        <a:rPr lang="en-CA" sz="2400" kern="100" baseline="30000" dirty="0">
                          <a:effectLst/>
                        </a:rPr>
                        <a:t>-6</a:t>
                      </a:r>
                      <a:endParaRPr lang="en-CA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A" sz="2400" kern="100" dirty="0">
                          <a:effectLst/>
                        </a:rPr>
                        <a:t>7.68e</a:t>
                      </a:r>
                      <a:r>
                        <a:rPr lang="en-CA" sz="2400" kern="100" baseline="30000" dirty="0">
                          <a:effectLst/>
                        </a:rPr>
                        <a:t>10</a:t>
                      </a:r>
                      <a:endParaRPr lang="en-CA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A" sz="2400" kern="100" dirty="0">
                          <a:effectLst/>
                        </a:rPr>
                        <a:t>9.74e</a:t>
                      </a:r>
                      <a:r>
                        <a:rPr lang="en-CA" sz="2400" kern="100" baseline="30000" dirty="0">
                          <a:effectLst/>
                        </a:rPr>
                        <a:t>-7</a:t>
                      </a:r>
                      <a:endParaRPr lang="en-CA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0796334"/>
                  </a:ext>
                </a:extLst>
              </a:tr>
              <a:tr h="43462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A" sz="2400" kern="100">
                          <a:effectLst/>
                        </a:rPr>
                        <a:t>SSIM</a:t>
                      </a:r>
                      <a:endParaRPr lang="en-CA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A" sz="2400" kern="100">
                          <a:effectLst/>
                        </a:rPr>
                        <a:t>0.72</a:t>
                      </a:r>
                      <a:endParaRPr lang="en-CA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A" sz="2400" kern="100" dirty="0">
                          <a:effectLst/>
                        </a:rPr>
                        <a:t>0.71</a:t>
                      </a:r>
                      <a:endParaRPr lang="en-CA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A" sz="2400" kern="100" dirty="0">
                          <a:effectLst/>
                        </a:rPr>
                        <a:t>0.69</a:t>
                      </a:r>
                      <a:endParaRPr lang="en-CA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A" sz="2400" kern="100">
                          <a:effectLst/>
                        </a:rPr>
                        <a:t>0.73</a:t>
                      </a:r>
                      <a:endParaRPr lang="en-CA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2094767"/>
                  </a:ext>
                </a:extLst>
              </a:tr>
              <a:tr h="91754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A" sz="2400" kern="100">
                          <a:effectLst/>
                        </a:rPr>
                        <a:t>Mean squared error</a:t>
                      </a:r>
                      <a:endParaRPr lang="en-CA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A" sz="2400" kern="100">
                          <a:effectLst/>
                        </a:rPr>
                        <a:t>0.01</a:t>
                      </a:r>
                      <a:endParaRPr lang="en-CA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A" sz="2400" kern="100">
                          <a:effectLst/>
                        </a:rPr>
                        <a:t>0.02</a:t>
                      </a:r>
                      <a:endParaRPr lang="en-CA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A" sz="2400" kern="100">
                          <a:effectLst/>
                        </a:rPr>
                        <a:t>0.01</a:t>
                      </a:r>
                      <a:endParaRPr lang="en-CA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A" sz="2400" kern="100" dirty="0">
                          <a:effectLst/>
                        </a:rPr>
                        <a:t>0.01</a:t>
                      </a:r>
                      <a:endParaRPr lang="en-CA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3494423"/>
                  </a:ext>
                </a:extLst>
              </a:tr>
              <a:tr h="91754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A" sz="2400" kern="100">
                          <a:effectLst/>
                        </a:rPr>
                        <a:t>Standard deviation</a:t>
                      </a:r>
                      <a:endParaRPr lang="en-CA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A" sz="2400" kern="100">
                          <a:effectLst/>
                        </a:rPr>
                        <a:t>0.11</a:t>
                      </a:r>
                      <a:endParaRPr lang="en-CA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A" sz="2400" kern="100">
                          <a:effectLst/>
                        </a:rPr>
                        <a:t>0.13</a:t>
                      </a:r>
                      <a:endParaRPr lang="en-CA" sz="24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A" sz="2400" kern="100" dirty="0">
                          <a:effectLst/>
                        </a:rPr>
                        <a:t>0.10</a:t>
                      </a:r>
                      <a:endParaRPr lang="en-CA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CA" sz="2400" kern="100" dirty="0">
                          <a:effectLst/>
                        </a:rPr>
                        <a:t>0.12</a:t>
                      </a:r>
                      <a:endParaRPr lang="en-CA" sz="24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21762070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231C3A6C-93EE-42C9-325B-543D1AFA9F9B}"/>
              </a:ext>
            </a:extLst>
          </p:cNvPr>
          <p:cNvSpPr/>
          <p:nvPr/>
        </p:nvSpPr>
        <p:spPr>
          <a:xfrm>
            <a:off x="7436224" y="3119718"/>
            <a:ext cx="2124636" cy="82027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5037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F975DA-2F73-4697-B7A9-A2E834712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3147F7-8F2E-5D05-26B9-EDEF49C0C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209" y="0"/>
            <a:ext cx="10972800" cy="921695"/>
          </a:xfrm>
        </p:spPr>
        <p:txBody>
          <a:bodyPr>
            <a:normAutofit/>
          </a:bodyPr>
          <a:lstStyle/>
          <a:p>
            <a:r>
              <a:rPr lang="en-GB" b="1" dirty="0"/>
              <a:t>Discussion</a:t>
            </a:r>
            <a:endParaRPr lang="en-CA" b="1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14A9C3F-C52D-8B2B-D02C-CBD7D8B8FA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3035478"/>
              </p:ext>
            </p:extLst>
          </p:nvPr>
        </p:nvGraphicFramePr>
        <p:xfrm>
          <a:off x="339047" y="1047964"/>
          <a:ext cx="11513906" cy="5554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55410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F975DA-2F73-4697-B7A9-A2E834712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9DB8D-EC9F-F9FA-C7DA-05BB26A8E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76" y="293427"/>
            <a:ext cx="10972800" cy="1163440"/>
          </a:xfrm>
        </p:spPr>
        <p:txBody>
          <a:bodyPr>
            <a:normAutofit/>
          </a:bodyPr>
          <a:lstStyle/>
          <a:p>
            <a:r>
              <a:rPr lang="en-GB" b="1" dirty="0"/>
              <a:t>Conclusion</a:t>
            </a:r>
            <a:endParaRPr lang="en-CA" b="1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A42521A-90F2-FED8-B1FF-FDF2687E49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9759707"/>
              </p:ext>
            </p:extLst>
          </p:nvPr>
        </p:nvGraphicFramePr>
        <p:xfrm>
          <a:off x="609600" y="1883347"/>
          <a:ext cx="11129682" cy="4681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88704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F8A7C-C6F2-11EB-D11B-31F01D5DF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137451"/>
          </a:xfrm>
        </p:spPr>
        <p:txBody>
          <a:bodyPr/>
          <a:lstStyle/>
          <a:p>
            <a:r>
              <a:rPr lang="en-GB" b="1" dirty="0"/>
              <a:t>Selected References</a:t>
            </a:r>
            <a:endParaRPr lang="en-C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CC0DD-973C-6BA9-5901-9B9F0946F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870" y="1859622"/>
            <a:ext cx="11212530" cy="428311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2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Bohren</a:t>
            </a:r>
            <a:r>
              <a:rPr lang="en-CA" sz="2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C. F., &amp; Huffman, D. R. (1983). *Absorption and Scattering of Light by Small Particles*. Wiley.</a:t>
            </a:r>
            <a:endParaRPr lang="en-CA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2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Luisi, P. L., </a:t>
            </a:r>
            <a:r>
              <a:rPr lang="en-CA" sz="2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Walde</a:t>
            </a:r>
            <a:r>
              <a:rPr lang="en-CA" sz="2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P., &amp; Oberholzer, T. (2000). Lipid vesicles as possible intermediates in the origin of life. *Current Opinion in Colloid &amp; Interface Science*, 5(1-2), 40-52.</a:t>
            </a:r>
            <a:endParaRPr lang="en-CA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2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Teraoka</a:t>
            </a:r>
            <a:r>
              <a:rPr lang="en-CA" sz="2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I. (2002). *Polymer Solutions: An Introduction to Physical Properties*. Wiley</a:t>
            </a:r>
            <a:endParaRPr lang="en-CA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2400" kern="100" dirty="0" err="1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Odijk</a:t>
            </a:r>
            <a:r>
              <a:rPr lang="en-CA" sz="2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, T. (1986). *Theory of lyotropic polymer liquid crystals.* Macromolecules, 19(8), 2313-2329.</a:t>
            </a:r>
            <a:endParaRPr lang="en-CA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24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Onsager, L. (1949). *The effects of shape on the interaction of colloidal particles.* Annals of the New York Academy of Sciences, 51(4), 627-659.</a:t>
            </a:r>
            <a:endParaRPr lang="en-CA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95568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3D black question marks with one yellow question mark">
            <a:extLst>
              <a:ext uri="{FF2B5EF4-FFF2-40B4-BE49-F238E27FC236}">
                <a16:creationId xmlns:a16="http://schemas.microsoft.com/office/drawing/2014/main" id="{C1E0CF8C-D024-DF79-EDB4-205298058A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8998" r="6130" b="1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389C36E1-2D95-402F-A472-3E6699BE2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835775" cy="6730860"/>
          </a:xfrm>
          <a:custGeom>
            <a:avLst/>
            <a:gdLst>
              <a:gd name="connsiteX0" fmla="*/ 1016151 w 5835775"/>
              <a:gd name="connsiteY0" fmla="*/ 6072484 h 6730860"/>
              <a:gd name="connsiteX1" fmla="*/ 1082018 w 5835775"/>
              <a:gd name="connsiteY1" fmla="*/ 6083111 h 6730860"/>
              <a:gd name="connsiteX2" fmla="*/ 1315484 w 5835775"/>
              <a:gd name="connsiteY2" fmla="*/ 6486206 h 6730860"/>
              <a:gd name="connsiteX3" fmla="*/ 912386 w 5835775"/>
              <a:gd name="connsiteY3" fmla="*/ 6719672 h 6730860"/>
              <a:gd name="connsiteX4" fmla="*/ 678923 w 5835775"/>
              <a:gd name="connsiteY4" fmla="*/ 6316576 h 6730860"/>
              <a:gd name="connsiteX5" fmla="*/ 1016151 w 5835775"/>
              <a:gd name="connsiteY5" fmla="*/ 6072484 h 6730860"/>
              <a:gd name="connsiteX6" fmla="*/ 4968517 w 5835775"/>
              <a:gd name="connsiteY6" fmla="*/ 3411427 h 6730860"/>
              <a:gd name="connsiteX7" fmla="*/ 5079176 w 5835775"/>
              <a:gd name="connsiteY7" fmla="*/ 3429280 h 6730860"/>
              <a:gd name="connsiteX8" fmla="*/ 5471396 w 5835775"/>
              <a:gd name="connsiteY8" fmla="*/ 4106482 h 6730860"/>
              <a:gd name="connsiteX9" fmla="*/ 4794194 w 5835775"/>
              <a:gd name="connsiteY9" fmla="*/ 4498704 h 6730860"/>
              <a:gd name="connsiteX10" fmla="*/ 4401974 w 5835775"/>
              <a:gd name="connsiteY10" fmla="*/ 3821503 h 6730860"/>
              <a:gd name="connsiteX11" fmla="*/ 4968517 w 5835775"/>
              <a:gd name="connsiteY11" fmla="*/ 3411427 h 6730860"/>
              <a:gd name="connsiteX12" fmla="*/ 4362805 w 5835775"/>
              <a:gd name="connsiteY12" fmla="*/ 855055 h 6730860"/>
              <a:gd name="connsiteX13" fmla="*/ 4428674 w 5835775"/>
              <a:gd name="connsiteY13" fmla="*/ 865682 h 6730860"/>
              <a:gd name="connsiteX14" fmla="*/ 4662139 w 5835775"/>
              <a:gd name="connsiteY14" fmla="*/ 1268778 h 6730860"/>
              <a:gd name="connsiteX15" fmla="*/ 4259044 w 5835775"/>
              <a:gd name="connsiteY15" fmla="*/ 1502244 h 6730860"/>
              <a:gd name="connsiteX16" fmla="*/ 4025578 w 5835775"/>
              <a:gd name="connsiteY16" fmla="*/ 1099146 h 6730860"/>
              <a:gd name="connsiteX17" fmla="*/ 4362805 w 5835775"/>
              <a:gd name="connsiteY17" fmla="*/ 855055 h 6730860"/>
              <a:gd name="connsiteX18" fmla="*/ 0 w 5835775"/>
              <a:gd name="connsiteY18" fmla="*/ 0 h 6730860"/>
              <a:gd name="connsiteX19" fmla="*/ 3267758 w 5835775"/>
              <a:gd name="connsiteY19" fmla="*/ 0 h 6730860"/>
              <a:gd name="connsiteX20" fmla="*/ 3305063 w 5835775"/>
              <a:gd name="connsiteY20" fmla="*/ 63726 h 6730860"/>
              <a:gd name="connsiteX21" fmla="*/ 3406985 w 5835775"/>
              <a:gd name="connsiteY21" fmla="*/ 462295 h 6730860"/>
              <a:gd name="connsiteX22" fmla="*/ 2970594 w 5835775"/>
              <a:gd name="connsiteY22" fmla="*/ 1557974 h 6730860"/>
              <a:gd name="connsiteX23" fmla="*/ 3515337 w 5835775"/>
              <a:gd name="connsiteY23" fmla="*/ 2066142 h 6730860"/>
              <a:gd name="connsiteX24" fmla="*/ 4650938 w 5835775"/>
              <a:gd name="connsiteY24" fmla="*/ 2132151 h 6730860"/>
              <a:gd name="connsiteX25" fmla="*/ 4897972 w 5835775"/>
              <a:gd name="connsiteY25" fmla="*/ 2795603 h 6730860"/>
              <a:gd name="connsiteX26" fmla="*/ 4062979 w 5835775"/>
              <a:gd name="connsiteY26" fmla="*/ 3417553 h 6730860"/>
              <a:gd name="connsiteX27" fmla="*/ 3501188 w 5835775"/>
              <a:gd name="connsiteY27" fmla="*/ 3937791 h 6730860"/>
              <a:gd name="connsiteX28" fmla="*/ 4449937 w 5835775"/>
              <a:gd name="connsiteY28" fmla="*/ 4695499 h 6730860"/>
              <a:gd name="connsiteX29" fmla="*/ 5440291 w 5835775"/>
              <a:gd name="connsiteY29" fmla="*/ 4956658 h 6730860"/>
              <a:gd name="connsiteX30" fmla="*/ 5762821 w 5835775"/>
              <a:gd name="connsiteY30" fmla="*/ 6073049 h 6730860"/>
              <a:gd name="connsiteX31" fmla="*/ 4438972 w 5835775"/>
              <a:gd name="connsiteY31" fmla="*/ 6432286 h 6730860"/>
              <a:gd name="connsiteX32" fmla="*/ 3687617 w 5835775"/>
              <a:gd name="connsiteY32" fmla="*/ 5512601 h 6730860"/>
              <a:gd name="connsiteX33" fmla="*/ 3137471 w 5835775"/>
              <a:gd name="connsiteY33" fmla="*/ 5228621 h 6730860"/>
              <a:gd name="connsiteX34" fmla="*/ 2219026 w 5835775"/>
              <a:gd name="connsiteY34" fmla="*/ 6103852 h 6730860"/>
              <a:gd name="connsiteX35" fmla="*/ 962609 w 5835775"/>
              <a:gd name="connsiteY35" fmla="*/ 5594024 h 6730860"/>
              <a:gd name="connsiteX36" fmla="*/ 9468 w 5835775"/>
              <a:gd name="connsiteY36" fmla="*/ 6709780 h 6730860"/>
              <a:gd name="connsiteX37" fmla="*/ 0 w 5835775"/>
              <a:gd name="connsiteY37" fmla="*/ 6715849 h 6730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835775" h="6730860">
                <a:moveTo>
                  <a:pt x="1016151" y="6072484"/>
                </a:moveTo>
                <a:cubicBezTo>
                  <a:pt x="1037999" y="6073765"/>
                  <a:pt x="1060047" y="6077256"/>
                  <a:pt x="1082018" y="6083111"/>
                </a:cubicBezTo>
                <a:cubicBezTo>
                  <a:pt x="1257801" y="6129954"/>
                  <a:pt x="1362328" y="6310424"/>
                  <a:pt x="1315484" y="6486206"/>
                </a:cubicBezTo>
                <a:cubicBezTo>
                  <a:pt x="1268642" y="6661989"/>
                  <a:pt x="1088168" y="6766515"/>
                  <a:pt x="912386" y="6719672"/>
                </a:cubicBezTo>
                <a:cubicBezTo>
                  <a:pt x="736607" y="6672830"/>
                  <a:pt x="632080" y="6492357"/>
                  <a:pt x="678923" y="6316576"/>
                </a:cubicBezTo>
                <a:cubicBezTo>
                  <a:pt x="719910" y="6162766"/>
                  <a:pt x="863206" y="6063513"/>
                  <a:pt x="1016151" y="6072484"/>
                </a:cubicBezTo>
                <a:close/>
                <a:moveTo>
                  <a:pt x="4968517" y="3411427"/>
                </a:moveTo>
                <a:cubicBezTo>
                  <a:pt x="5005224" y="3413581"/>
                  <a:pt x="5042261" y="3419444"/>
                  <a:pt x="5079176" y="3429280"/>
                </a:cubicBezTo>
                <a:cubicBezTo>
                  <a:pt x="5374488" y="3507975"/>
                  <a:pt x="5550091" y="3811170"/>
                  <a:pt x="5471396" y="4106482"/>
                </a:cubicBezTo>
                <a:cubicBezTo>
                  <a:pt x="5392701" y="4401796"/>
                  <a:pt x="5089508" y="4577399"/>
                  <a:pt x="4794194" y="4498704"/>
                </a:cubicBezTo>
                <a:cubicBezTo>
                  <a:pt x="4498880" y="4420008"/>
                  <a:pt x="4323277" y="4116815"/>
                  <a:pt x="4401974" y="3821503"/>
                </a:cubicBezTo>
                <a:cubicBezTo>
                  <a:pt x="4470833" y="3563104"/>
                  <a:pt x="4711571" y="3396357"/>
                  <a:pt x="4968517" y="3411427"/>
                </a:cubicBezTo>
                <a:close/>
                <a:moveTo>
                  <a:pt x="4362805" y="855055"/>
                </a:moveTo>
                <a:cubicBezTo>
                  <a:pt x="4384656" y="856336"/>
                  <a:pt x="4406701" y="859827"/>
                  <a:pt x="4428674" y="865682"/>
                </a:cubicBezTo>
                <a:cubicBezTo>
                  <a:pt x="4604455" y="912524"/>
                  <a:pt x="4708982" y="1092997"/>
                  <a:pt x="4662139" y="1268778"/>
                </a:cubicBezTo>
                <a:cubicBezTo>
                  <a:pt x="4615296" y="1444559"/>
                  <a:pt x="4434824" y="1549086"/>
                  <a:pt x="4259044" y="1502244"/>
                </a:cubicBezTo>
                <a:cubicBezTo>
                  <a:pt x="4083261" y="1455402"/>
                  <a:pt x="3978736" y="1274928"/>
                  <a:pt x="4025578" y="1099146"/>
                </a:cubicBezTo>
                <a:cubicBezTo>
                  <a:pt x="4066564" y="945337"/>
                  <a:pt x="4209864" y="846084"/>
                  <a:pt x="4362805" y="855055"/>
                </a:cubicBezTo>
                <a:close/>
                <a:moveTo>
                  <a:pt x="0" y="0"/>
                </a:moveTo>
                <a:lnTo>
                  <a:pt x="3267758" y="0"/>
                </a:lnTo>
                <a:lnTo>
                  <a:pt x="3305063" y="63726"/>
                </a:lnTo>
                <a:cubicBezTo>
                  <a:pt x="3369183" y="191635"/>
                  <a:pt x="3406589" y="329370"/>
                  <a:pt x="3406985" y="462295"/>
                </a:cubicBezTo>
                <a:cubicBezTo>
                  <a:pt x="3408485" y="962453"/>
                  <a:pt x="2891543" y="1144904"/>
                  <a:pt x="2970594" y="1557974"/>
                </a:cubicBezTo>
                <a:cubicBezTo>
                  <a:pt x="3032280" y="1880398"/>
                  <a:pt x="3449119" y="2040925"/>
                  <a:pt x="3515337" y="2066142"/>
                </a:cubicBezTo>
                <a:cubicBezTo>
                  <a:pt x="4015284" y="2256630"/>
                  <a:pt x="4332227" y="1913363"/>
                  <a:pt x="4650938" y="2132151"/>
                </a:cubicBezTo>
                <a:cubicBezTo>
                  <a:pt x="4853731" y="2271360"/>
                  <a:pt x="4965324" y="2574996"/>
                  <a:pt x="4897972" y="2795603"/>
                </a:cubicBezTo>
                <a:cubicBezTo>
                  <a:pt x="4830989" y="3014971"/>
                  <a:pt x="4662056" y="3104561"/>
                  <a:pt x="4062979" y="3417553"/>
                </a:cubicBezTo>
                <a:cubicBezTo>
                  <a:pt x="3838920" y="3534602"/>
                  <a:pt x="3512702" y="3705038"/>
                  <a:pt x="3501188" y="3937791"/>
                </a:cubicBezTo>
                <a:cubicBezTo>
                  <a:pt x="3482029" y="4324932"/>
                  <a:pt x="4394257" y="4674655"/>
                  <a:pt x="4449937" y="4695499"/>
                </a:cubicBezTo>
                <a:cubicBezTo>
                  <a:pt x="4884270" y="4858160"/>
                  <a:pt x="5186431" y="4793445"/>
                  <a:pt x="5440291" y="4956658"/>
                </a:cubicBezTo>
                <a:cubicBezTo>
                  <a:pt x="5797237" y="5186171"/>
                  <a:pt x="5933047" y="5687465"/>
                  <a:pt x="5762821" y="6073049"/>
                </a:cubicBezTo>
                <a:cubicBezTo>
                  <a:pt x="5566196" y="6518425"/>
                  <a:pt x="4842241" y="6698608"/>
                  <a:pt x="4438972" y="6432286"/>
                </a:cubicBezTo>
                <a:cubicBezTo>
                  <a:pt x="4148514" y="6240453"/>
                  <a:pt x="4125510" y="5878795"/>
                  <a:pt x="3687617" y="5512601"/>
                </a:cubicBezTo>
                <a:cubicBezTo>
                  <a:pt x="3487248" y="5345038"/>
                  <a:pt x="3330804" y="5214736"/>
                  <a:pt x="3137471" y="5228621"/>
                </a:cubicBezTo>
                <a:cubicBezTo>
                  <a:pt x="2702082" y="5259873"/>
                  <a:pt x="2676865" y="5988253"/>
                  <a:pt x="2219026" y="6103852"/>
                </a:cubicBezTo>
                <a:cubicBezTo>
                  <a:pt x="1741606" y="6224379"/>
                  <a:pt x="1457366" y="5508411"/>
                  <a:pt x="962609" y="5594024"/>
                </a:cubicBezTo>
                <a:cubicBezTo>
                  <a:pt x="494464" y="5675021"/>
                  <a:pt x="474925" y="6363960"/>
                  <a:pt x="9468" y="6709780"/>
                </a:cubicBezTo>
                <a:lnTo>
                  <a:pt x="0" y="671584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B551BD-D27F-3ED9-8B4E-284AE7D02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220" y="2016806"/>
            <a:ext cx="3934673" cy="18752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211663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11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8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8BF742A-50EF-4EE9-855D-53E511F86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17">
            <a:extLst>
              <a:ext uri="{FF2B5EF4-FFF2-40B4-BE49-F238E27FC236}">
                <a16:creationId xmlns:a16="http://schemas.microsoft.com/office/drawing/2014/main" id="{7EF79062-B5BB-45DF-810C-95A324A9D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140699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367477FA-B711-1CFE-7B8E-BC1B8CA6BF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702"/>
          <a:stretch/>
        </p:blipFill>
        <p:spPr>
          <a:xfrm>
            <a:off x="114085" y="1544799"/>
            <a:ext cx="6468990" cy="36128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434C40-A768-3CB5-8373-87E9EC2DE0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76"/>
          <a:stretch/>
        </p:blipFill>
        <p:spPr>
          <a:xfrm>
            <a:off x="5348422" y="3333446"/>
            <a:ext cx="6411394" cy="341102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3D7371E-BB36-BD76-026D-408BFE20C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13534"/>
            <a:ext cx="10459093" cy="1160462"/>
          </a:xfrm>
        </p:spPr>
        <p:txBody>
          <a:bodyPr>
            <a:normAutofit/>
          </a:bodyPr>
          <a:lstStyle/>
          <a:p>
            <a:r>
              <a:rPr lang="en-GB" b="1" dirty="0"/>
              <a:t>Intra and inter-particle interactions </a:t>
            </a:r>
            <a:endParaRPr lang="en-CA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299D24-7059-2CE9-AE60-11E080C8E14A}"/>
              </a:ext>
            </a:extLst>
          </p:cNvPr>
          <p:cNvSpPr txBox="1"/>
          <p:nvPr/>
        </p:nvSpPr>
        <p:spPr>
          <a:xfrm>
            <a:off x="3846397" y="1387530"/>
            <a:ext cx="5176741" cy="18158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2800" dirty="0"/>
              <a:t>The form factor P(q) describes the scattering from a single particle, which strongly depends on its size and shape.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4245968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40028-A2F6-98FB-08A0-21E55859D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13534"/>
            <a:ext cx="10459093" cy="1427590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Intra and inter-particle interactions in a system</a:t>
            </a:r>
            <a:endParaRPr lang="en-CA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DDBB7F-A9A9-B837-3143-70DE04EBD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6552" y="1333948"/>
            <a:ext cx="9182526" cy="471127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26677C-35BA-8907-EBB0-B38B9FB89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124730"/>
            <a:ext cx="5131397" cy="173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06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AFB5F5-9302-CD20-D06B-64DD0280D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1302" y="85459"/>
            <a:ext cx="6386824" cy="991311"/>
          </a:xfrm>
        </p:spPr>
        <p:txBody>
          <a:bodyPr>
            <a:normAutofit/>
          </a:bodyPr>
          <a:lstStyle/>
          <a:p>
            <a:r>
              <a:rPr lang="en-GB" b="1" dirty="0"/>
              <a:t>Objective of this study</a:t>
            </a:r>
            <a:endParaRPr lang="en-CA" b="1" dirty="0"/>
          </a:p>
        </p:txBody>
      </p:sp>
      <p:pic>
        <p:nvPicPr>
          <p:cNvPr id="5" name="Picture 4" descr="Data concept">
            <a:extLst>
              <a:ext uri="{FF2B5EF4-FFF2-40B4-BE49-F238E27FC236}">
                <a16:creationId xmlns:a16="http://schemas.microsoft.com/office/drawing/2014/main" id="{1D1CC839-ED61-B94B-0935-8F0265EE6D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25" r="32223"/>
          <a:stretch/>
        </p:blipFill>
        <p:spPr>
          <a:xfrm>
            <a:off x="20" y="10"/>
            <a:ext cx="5710632" cy="6857990"/>
          </a:xfrm>
          <a:custGeom>
            <a:avLst/>
            <a:gdLst/>
            <a:ahLst/>
            <a:cxnLst/>
            <a:rect l="l" t="t" r="r" b="b"/>
            <a:pathLst>
              <a:path w="5710652" h="6858000">
                <a:moveTo>
                  <a:pt x="4831301" y="0"/>
                </a:moveTo>
                <a:lnTo>
                  <a:pt x="5696109" y="0"/>
                </a:lnTo>
                <a:lnTo>
                  <a:pt x="5706418" y="42969"/>
                </a:lnTo>
                <a:cubicBezTo>
                  <a:pt x="5714414" y="100391"/>
                  <a:pt x="5711283" y="160329"/>
                  <a:pt x="5695333" y="219852"/>
                </a:cubicBezTo>
                <a:cubicBezTo>
                  <a:pt x="5631536" y="457945"/>
                  <a:pt x="5386806" y="599240"/>
                  <a:pt x="5148712" y="535443"/>
                </a:cubicBezTo>
                <a:cubicBezTo>
                  <a:pt x="4940381" y="479621"/>
                  <a:pt x="4806160" y="285271"/>
                  <a:pt x="4818599" y="78052"/>
                </a:cubicBezTo>
                <a:close/>
                <a:moveTo>
                  <a:pt x="0" y="0"/>
                </a:moveTo>
                <a:lnTo>
                  <a:pt x="545808" y="0"/>
                </a:lnTo>
                <a:lnTo>
                  <a:pt x="4212872" y="0"/>
                </a:lnTo>
                <a:lnTo>
                  <a:pt x="4204748" y="184996"/>
                </a:lnTo>
                <a:cubicBezTo>
                  <a:pt x="4203390" y="263520"/>
                  <a:pt x="4204263" y="341910"/>
                  <a:pt x="4207775" y="419995"/>
                </a:cubicBezTo>
                <a:cubicBezTo>
                  <a:pt x="4220964" y="709488"/>
                  <a:pt x="4449625" y="891535"/>
                  <a:pt x="4655737" y="1068099"/>
                </a:cubicBezTo>
                <a:cubicBezTo>
                  <a:pt x="5169527" y="1508061"/>
                  <a:pt x="5344373" y="2032158"/>
                  <a:pt x="5103604" y="2589405"/>
                </a:cubicBezTo>
                <a:cubicBezTo>
                  <a:pt x="5010230" y="2805523"/>
                  <a:pt x="4828675" y="2993264"/>
                  <a:pt x="4657611" y="3164269"/>
                </a:cubicBezTo>
                <a:cubicBezTo>
                  <a:pt x="4198817" y="3622744"/>
                  <a:pt x="4217616" y="4154456"/>
                  <a:pt x="4499219" y="4641255"/>
                </a:cubicBezTo>
                <a:cubicBezTo>
                  <a:pt x="4699839" y="4986832"/>
                  <a:pt x="4940395" y="5311556"/>
                  <a:pt x="5110950" y="5670858"/>
                </a:cubicBezTo>
                <a:cubicBezTo>
                  <a:pt x="5277001" y="6019042"/>
                  <a:pt x="5375520" y="6366409"/>
                  <a:pt x="5396522" y="6707670"/>
                </a:cubicBezTo>
                <a:lnTo>
                  <a:pt x="539889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765B7-1E12-8B86-D3B6-DBBC5996C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1302" y="991312"/>
            <a:ext cx="6708447" cy="4575471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GB" sz="2400" dirty="0"/>
              <a:t>This study focuses on the potential of light scattering to understand different particle shapes and </a:t>
            </a:r>
            <a:r>
              <a:rPr lang="en-GB" sz="2400" dirty="0" err="1"/>
              <a:t>analyze</a:t>
            </a:r>
            <a:r>
              <a:rPr lang="en-GB" sz="2400" dirty="0"/>
              <a:t> their physical and statistical properties. Because we are working with dilute solutions, we emphasize only the form factors.</a:t>
            </a:r>
          </a:p>
          <a:p>
            <a:pPr>
              <a:lnSpc>
                <a:spcPct val="100000"/>
              </a:lnSpc>
            </a:pPr>
            <a:endParaRPr lang="en-GB" sz="2400" dirty="0"/>
          </a:p>
          <a:p>
            <a:pPr>
              <a:lnSpc>
                <a:spcPct val="100000"/>
              </a:lnSpc>
            </a:pPr>
            <a:r>
              <a:rPr lang="en-GB" sz="2400" dirty="0"/>
              <a:t>I utilized Python for data analysis. The code is meticulously designed to generate simulated data and perform statistical characterization, thereby advancing our understanding of complex particle systems</a:t>
            </a: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662997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92F686-B382-8173-BF65-890B61A20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1096" y="1922804"/>
            <a:ext cx="6437649" cy="1993632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GB" sz="3600" b="1" dirty="0"/>
              <a:t>Theoretical models of form factors for particle systems</a:t>
            </a:r>
            <a:endParaRPr lang="en-CA" sz="3600" b="1" dirty="0"/>
          </a:p>
        </p:txBody>
      </p:sp>
      <p:pic>
        <p:nvPicPr>
          <p:cNvPr id="19" name="Picture 18" descr="An example of a molecular structure">
            <a:extLst>
              <a:ext uri="{FF2B5EF4-FFF2-40B4-BE49-F238E27FC236}">
                <a16:creationId xmlns:a16="http://schemas.microsoft.com/office/drawing/2014/main" id="{94B0C778-A4C4-E527-D71C-41439F381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88" r="30469" b="2"/>
          <a:stretch/>
        </p:blipFill>
        <p:spPr>
          <a:xfrm>
            <a:off x="-16745" y="211090"/>
            <a:ext cx="5544176" cy="6646910"/>
          </a:xfrm>
          <a:custGeom>
            <a:avLst/>
            <a:gdLst/>
            <a:ahLst/>
            <a:cxnLst/>
            <a:rect l="l" t="t" r="r" b="b"/>
            <a:pathLst>
              <a:path w="5544176" h="6646910">
                <a:moveTo>
                  <a:pt x="4779974" y="685250"/>
                </a:moveTo>
                <a:cubicBezTo>
                  <a:pt x="5032054" y="670215"/>
                  <a:pt x="5267008" y="852320"/>
                  <a:pt x="5309474" y="1126951"/>
                </a:cubicBezTo>
                <a:cubicBezTo>
                  <a:pt x="5346050" y="1363456"/>
                  <a:pt x="5216949" y="1600813"/>
                  <a:pt x="5001910" y="1690856"/>
                </a:cubicBezTo>
                <a:cubicBezTo>
                  <a:pt x="4692098" y="1820733"/>
                  <a:pt x="4350283" y="1615922"/>
                  <a:pt x="4306656" y="1273177"/>
                </a:cubicBezTo>
                <a:cubicBezTo>
                  <a:pt x="4276590" y="1039231"/>
                  <a:pt x="4408479" y="807918"/>
                  <a:pt x="4621504" y="721515"/>
                </a:cubicBezTo>
                <a:cubicBezTo>
                  <a:pt x="4671997" y="700903"/>
                  <a:pt x="4725528" y="688659"/>
                  <a:pt x="4779974" y="685250"/>
                </a:cubicBezTo>
                <a:close/>
                <a:moveTo>
                  <a:pt x="2760003" y="352577"/>
                </a:moveTo>
                <a:cubicBezTo>
                  <a:pt x="2869653" y="345991"/>
                  <a:pt x="2971942" y="425187"/>
                  <a:pt x="2990385" y="544679"/>
                </a:cubicBezTo>
                <a:cubicBezTo>
                  <a:pt x="3006348" y="647665"/>
                  <a:pt x="2950167" y="750884"/>
                  <a:pt x="2856557" y="790095"/>
                </a:cubicBezTo>
                <a:cubicBezTo>
                  <a:pt x="2721799" y="846585"/>
                  <a:pt x="2573171" y="757470"/>
                  <a:pt x="2554030" y="608299"/>
                </a:cubicBezTo>
                <a:cubicBezTo>
                  <a:pt x="2540934" y="506165"/>
                  <a:pt x="2598123" y="405659"/>
                  <a:pt x="2691113" y="368075"/>
                </a:cubicBezTo>
                <a:cubicBezTo>
                  <a:pt x="2713089" y="359242"/>
                  <a:pt x="2736352" y="353973"/>
                  <a:pt x="2760003" y="352577"/>
                </a:cubicBezTo>
                <a:close/>
                <a:moveTo>
                  <a:pt x="3630" y="28121"/>
                </a:moveTo>
                <a:cubicBezTo>
                  <a:pt x="53278" y="26959"/>
                  <a:pt x="102920" y="30524"/>
                  <a:pt x="151871" y="38891"/>
                </a:cubicBezTo>
                <a:cubicBezTo>
                  <a:pt x="865103" y="112200"/>
                  <a:pt x="964292" y="593344"/>
                  <a:pt x="1031555" y="832871"/>
                </a:cubicBezTo>
                <a:cubicBezTo>
                  <a:pt x="1053330" y="878203"/>
                  <a:pt x="1074563" y="922528"/>
                  <a:pt x="1096338" y="964607"/>
                </a:cubicBezTo>
                <a:cubicBezTo>
                  <a:pt x="1174682" y="1115560"/>
                  <a:pt x="1260852" y="1237377"/>
                  <a:pt x="1409481" y="1265738"/>
                </a:cubicBezTo>
                <a:cubicBezTo>
                  <a:pt x="1767492" y="1334008"/>
                  <a:pt x="1973154" y="762896"/>
                  <a:pt x="2318612" y="859062"/>
                </a:cubicBezTo>
                <a:cubicBezTo>
                  <a:pt x="2496300" y="908501"/>
                  <a:pt x="2583943" y="1098510"/>
                  <a:pt x="2675615" y="1267985"/>
                </a:cubicBezTo>
                <a:cubicBezTo>
                  <a:pt x="2731099" y="1370507"/>
                  <a:pt x="2875466" y="1386005"/>
                  <a:pt x="2952957" y="1297896"/>
                </a:cubicBezTo>
                <a:cubicBezTo>
                  <a:pt x="2992292" y="1253804"/>
                  <a:pt x="3027543" y="1206225"/>
                  <a:pt x="3058268" y="1155778"/>
                </a:cubicBezTo>
                <a:cubicBezTo>
                  <a:pt x="3256027" y="815280"/>
                  <a:pt x="3063848" y="537317"/>
                  <a:pt x="3306706" y="310500"/>
                </a:cubicBezTo>
                <a:cubicBezTo>
                  <a:pt x="3358006" y="262378"/>
                  <a:pt x="3524148" y="107395"/>
                  <a:pt x="3735234" y="107395"/>
                </a:cubicBezTo>
                <a:cubicBezTo>
                  <a:pt x="3766510" y="107395"/>
                  <a:pt x="3797693" y="110804"/>
                  <a:pt x="3828224" y="117624"/>
                </a:cubicBezTo>
                <a:cubicBezTo>
                  <a:pt x="4046595" y="166056"/>
                  <a:pt x="4222967" y="384349"/>
                  <a:pt x="4231180" y="592260"/>
                </a:cubicBezTo>
                <a:cubicBezTo>
                  <a:pt x="4242339" y="872003"/>
                  <a:pt x="3941207" y="932136"/>
                  <a:pt x="3873092" y="1299370"/>
                </a:cubicBezTo>
                <a:cubicBezTo>
                  <a:pt x="3837368" y="1492245"/>
                  <a:pt x="3867280" y="1798492"/>
                  <a:pt x="4050935" y="1948439"/>
                </a:cubicBezTo>
                <a:cubicBezTo>
                  <a:pt x="4358421" y="2199435"/>
                  <a:pt x="4810507" y="1777182"/>
                  <a:pt x="5211525" y="2027402"/>
                </a:cubicBezTo>
                <a:cubicBezTo>
                  <a:pt x="5429122" y="2163013"/>
                  <a:pt x="5566824" y="2456164"/>
                  <a:pt x="5541097" y="2700958"/>
                </a:cubicBezTo>
                <a:cubicBezTo>
                  <a:pt x="5501654" y="3076251"/>
                  <a:pt x="5098698" y="3142194"/>
                  <a:pt x="5094823" y="3471378"/>
                </a:cubicBezTo>
                <a:cubicBezTo>
                  <a:pt x="5091415" y="3745236"/>
                  <a:pt x="5419668" y="3893242"/>
                  <a:pt x="5505528" y="4272564"/>
                </a:cubicBezTo>
                <a:cubicBezTo>
                  <a:pt x="5569691" y="4556184"/>
                  <a:pt x="5439041" y="4752005"/>
                  <a:pt x="5281423" y="4965183"/>
                </a:cubicBezTo>
                <a:cubicBezTo>
                  <a:pt x="5068244" y="5253608"/>
                  <a:pt x="4866301" y="5146281"/>
                  <a:pt x="4675749" y="5385343"/>
                </a:cubicBezTo>
                <a:cubicBezTo>
                  <a:pt x="4370191" y="5769070"/>
                  <a:pt x="4714176" y="6260683"/>
                  <a:pt x="4508838" y="6598516"/>
                </a:cubicBezTo>
                <a:lnTo>
                  <a:pt x="4472787" y="6646910"/>
                </a:lnTo>
                <a:lnTo>
                  <a:pt x="3367517" y="6646910"/>
                </a:lnTo>
                <a:lnTo>
                  <a:pt x="2998981" y="6646910"/>
                </a:lnTo>
                <a:lnTo>
                  <a:pt x="2648733" y="6646910"/>
                </a:lnTo>
                <a:lnTo>
                  <a:pt x="0" y="6646910"/>
                </a:lnTo>
                <a:lnTo>
                  <a:pt x="0" y="28222"/>
                </a:lnTo>
                <a:close/>
                <a:moveTo>
                  <a:pt x="1509522" y="767"/>
                </a:moveTo>
                <a:cubicBezTo>
                  <a:pt x="1736339" y="-12639"/>
                  <a:pt x="1947814" y="150946"/>
                  <a:pt x="1986017" y="398066"/>
                </a:cubicBezTo>
                <a:cubicBezTo>
                  <a:pt x="2019183" y="611090"/>
                  <a:pt x="1902946" y="824502"/>
                  <a:pt x="1709217" y="905558"/>
                </a:cubicBezTo>
                <a:cubicBezTo>
                  <a:pt x="1430403" y="1021795"/>
                  <a:pt x="1123149" y="837830"/>
                  <a:pt x="1083551" y="529879"/>
                </a:cubicBezTo>
                <a:cubicBezTo>
                  <a:pt x="1056506" y="319025"/>
                  <a:pt x="1175223" y="110882"/>
                  <a:pt x="1366937" y="33390"/>
                </a:cubicBezTo>
                <a:cubicBezTo>
                  <a:pt x="1412379" y="14871"/>
                  <a:pt x="1460539" y="3866"/>
                  <a:pt x="1509522" y="76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79261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13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87C4FDF-D217-4821-A221-1C752E3F3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2F2134-D8FB-4239-80C6-B2B1AFB28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19">
            <a:extLst>
              <a:ext uri="{FF2B5EF4-FFF2-40B4-BE49-F238E27FC236}">
                <a16:creationId xmlns:a16="http://schemas.microsoft.com/office/drawing/2014/main" id="{CB2AABF2-F4C1-45F8-BAD9-FDA7D9C0C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56630" y="4160168"/>
            <a:ext cx="2832322" cy="2697833"/>
          </a:xfrm>
          <a:custGeom>
            <a:avLst/>
            <a:gdLst>
              <a:gd name="connsiteX0" fmla="*/ 638993 w 2832322"/>
              <a:gd name="connsiteY0" fmla="*/ 1429605 h 2697833"/>
              <a:gd name="connsiteX1" fmla="*/ 798503 w 2832322"/>
              <a:gd name="connsiteY1" fmla="*/ 1509001 h 2697833"/>
              <a:gd name="connsiteX2" fmla="*/ 739507 w 2832322"/>
              <a:gd name="connsiteY2" fmla="*/ 1729178 h 2697833"/>
              <a:gd name="connsiteX3" fmla="*/ 519329 w 2832322"/>
              <a:gd name="connsiteY3" fmla="*/ 1670181 h 2697833"/>
              <a:gd name="connsiteX4" fmla="*/ 578327 w 2832322"/>
              <a:gd name="connsiteY4" fmla="*/ 1450005 h 2697833"/>
              <a:gd name="connsiteX5" fmla="*/ 638993 w 2832322"/>
              <a:gd name="connsiteY5" fmla="*/ 1429605 h 2697833"/>
              <a:gd name="connsiteX6" fmla="*/ 1252193 w 2832322"/>
              <a:gd name="connsiteY6" fmla="*/ 835524 h 2697833"/>
              <a:gd name="connsiteX7" fmla="*/ 1511699 w 2832322"/>
              <a:gd name="connsiteY7" fmla="*/ 997686 h 2697833"/>
              <a:gd name="connsiteX8" fmla="*/ 1392436 w 2832322"/>
              <a:gd name="connsiteY8" fmla="*/ 1442788 h 2697833"/>
              <a:gd name="connsiteX9" fmla="*/ 947333 w 2832322"/>
              <a:gd name="connsiteY9" fmla="*/ 1323523 h 2697833"/>
              <a:gd name="connsiteX10" fmla="*/ 1066598 w 2832322"/>
              <a:gd name="connsiteY10" fmla="*/ 878421 h 2697833"/>
              <a:gd name="connsiteX11" fmla="*/ 1252193 w 2832322"/>
              <a:gd name="connsiteY11" fmla="*/ 835524 h 2697833"/>
              <a:gd name="connsiteX12" fmla="*/ 2832322 w 2832322"/>
              <a:gd name="connsiteY12" fmla="*/ 0 h 2697833"/>
              <a:gd name="connsiteX13" fmla="*/ 2832322 w 2832322"/>
              <a:gd name="connsiteY13" fmla="*/ 2697833 h 2697833"/>
              <a:gd name="connsiteX14" fmla="*/ 0 w 2832322"/>
              <a:gd name="connsiteY14" fmla="*/ 2697833 h 2697833"/>
              <a:gd name="connsiteX15" fmla="*/ 12966 w 2832322"/>
              <a:gd name="connsiteY15" fmla="*/ 2631781 h 2697833"/>
              <a:gd name="connsiteX16" fmla="*/ 1052443 w 2832322"/>
              <a:gd name="connsiteY16" fmla="*/ 1806313 h 2697833"/>
              <a:gd name="connsiteX17" fmla="*/ 1721430 w 2832322"/>
              <a:gd name="connsiteY17" fmla="*/ 1489397 h 2697833"/>
              <a:gd name="connsiteX18" fmla="*/ 2115839 w 2832322"/>
              <a:gd name="connsiteY18" fmla="*/ 696540 h 2697833"/>
              <a:gd name="connsiteX19" fmla="*/ 2590689 w 2832322"/>
              <a:gd name="connsiteY19" fmla="*/ 99461 h 2697833"/>
              <a:gd name="connsiteX20" fmla="*/ 2730434 w 2832322"/>
              <a:gd name="connsiteY20" fmla="*/ 32840 h 2697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832322" h="2697833">
                <a:moveTo>
                  <a:pt x="638993" y="1429605"/>
                </a:moveTo>
                <a:cubicBezTo>
                  <a:pt x="701328" y="1421871"/>
                  <a:pt x="765121" y="1451183"/>
                  <a:pt x="798503" y="1509001"/>
                </a:cubicBezTo>
                <a:cubicBezTo>
                  <a:pt x="843012" y="1586093"/>
                  <a:pt x="816599" y="1684670"/>
                  <a:pt x="739507" y="1729178"/>
                </a:cubicBezTo>
                <a:cubicBezTo>
                  <a:pt x="662415" y="1773688"/>
                  <a:pt x="563838" y="1747275"/>
                  <a:pt x="519329" y="1670181"/>
                </a:cubicBezTo>
                <a:cubicBezTo>
                  <a:pt x="474820" y="1593091"/>
                  <a:pt x="501234" y="1494514"/>
                  <a:pt x="578327" y="1450005"/>
                </a:cubicBezTo>
                <a:cubicBezTo>
                  <a:pt x="597599" y="1438878"/>
                  <a:pt x="618215" y="1432183"/>
                  <a:pt x="638993" y="1429605"/>
                </a:cubicBezTo>
                <a:close/>
                <a:moveTo>
                  <a:pt x="1252193" y="835524"/>
                </a:moveTo>
                <a:cubicBezTo>
                  <a:pt x="1356532" y="842898"/>
                  <a:pt x="1455464" y="900282"/>
                  <a:pt x="1511699" y="997686"/>
                </a:cubicBezTo>
                <a:cubicBezTo>
                  <a:pt x="1601677" y="1153532"/>
                  <a:pt x="1548280" y="1352810"/>
                  <a:pt x="1392436" y="1442788"/>
                </a:cubicBezTo>
                <a:cubicBezTo>
                  <a:pt x="1236589" y="1532766"/>
                  <a:pt x="1037311" y="1479369"/>
                  <a:pt x="947333" y="1323523"/>
                </a:cubicBezTo>
                <a:cubicBezTo>
                  <a:pt x="857356" y="1167678"/>
                  <a:pt x="910753" y="968399"/>
                  <a:pt x="1066598" y="878421"/>
                </a:cubicBezTo>
                <a:cubicBezTo>
                  <a:pt x="1125040" y="844680"/>
                  <a:pt x="1189590" y="831101"/>
                  <a:pt x="1252193" y="835524"/>
                </a:cubicBezTo>
                <a:close/>
                <a:moveTo>
                  <a:pt x="2832322" y="0"/>
                </a:moveTo>
                <a:lnTo>
                  <a:pt x="2832322" y="2697833"/>
                </a:lnTo>
                <a:lnTo>
                  <a:pt x="0" y="2697833"/>
                </a:lnTo>
                <a:lnTo>
                  <a:pt x="12966" y="2631781"/>
                </a:lnTo>
                <a:cubicBezTo>
                  <a:pt x="140000" y="2184738"/>
                  <a:pt x="505773" y="1908362"/>
                  <a:pt x="1052443" y="1806313"/>
                </a:cubicBezTo>
                <a:cubicBezTo>
                  <a:pt x="1303109" y="1759472"/>
                  <a:pt x="1574698" y="1718763"/>
                  <a:pt x="1721430" y="1489397"/>
                </a:cubicBezTo>
                <a:cubicBezTo>
                  <a:pt x="1879597" y="1241842"/>
                  <a:pt x="2005704" y="970478"/>
                  <a:pt x="2115839" y="696540"/>
                </a:cubicBezTo>
                <a:cubicBezTo>
                  <a:pt x="2216937" y="444582"/>
                  <a:pt x="2354076" y="231931"/>
                  <a:pt x="2590689" y="99461"/>
                </a:cubicBezTo>
                <a:cubicBezTo>
                  <a:pt x="2637069" y="73498"/>
                  <a:pt x="2683655" y="51402"/>
                  <a:pt x="2730434" y="328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F8BE8A-BEEB-235B-A05B-ABDDD70E9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27" y="339123"/>
            <a:ext cx="4171884" cy="19746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b="1" dirty="0"/>
              <a:t>Form factor of a sphere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338A33-84D3-666A-8350-AABD3AAB0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587" y="239213"/>
            <a:ext cx="6553522" cy="45605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32172B-F933-121C-0CA3-619EBCEDA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8" y="3047378"/>
            <a:ext cx="5780580" cy="2301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236EEA-D532-B74E-E82B-93F48157BEF6}"/>
              </a:ext>
            </a:extLst>
          </p:cNvPr>
          <p:cNvSpPr txBox="1"/>
          <p:nvPr/>
        </p:nvSpPr>
        <p:spPr>
          <a:xfrm>
            <a:off x="154110" y="5418146"/>
            <a:ext cx="54042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Schematic drawing for “dilute” particles suspended in a homogeneous matrix. </a:t>
            </a:r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0EA05C-B27A-1F07-5CE4-32CD1183C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275" y="4799728"/>
            <a:ext cx="5515745" cy="17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12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3" name="Background Fill">
            <a:extLst>
              <a:ext uri="{FF2B5EF4-FFF2-40B4-BE49-F238E27FC236}">
                <a16:creationId xmlns:a16="http://schemas.microsoft.com/office/drawing/2014/main" id="{68CA250C-CF5A-4736-9249-D6111F7C5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BB887A-DB02-4431-8FDF-F517505C9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2DE081-94DC-8237-CD82-6BAC6370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2406" y="557783"/>
            <a:ext cx="5852698" cy="31308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Monodisperse spherical particle system</a:t>
            </a:r>
          </a:p>
        </p:txBody>
      </p:sp>
      <p:pic>
        <p:nvPicPr>
          <p:cNvPr id="12" name="Picture 11" descr="Spherical digital mesh network">
            <a:extLst>
              <a:ext uri="{FF2B5EF4-FFF2-40B4-BE49-F238E27FC236}">
                <a16:creationId xmlns:a16="http://schemas.microsoft.com/office/drawing/2014/main" id="{F47B2CE7-EB09-1221-FEB9-26FF32203B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793" r="6624" b="-1"/>
          <a:stretch/>
        </p:blipFill>
        <p:spPr>
          <a:xfrm>
            <a:off x="20" y="10"/>
            <a:ext cx="5710632" cy="6857990"/>
          </a:xfrm>
          <a:custGeom>
            <a:avLst/>
            <a:gdLst/>
            <a:ahLst/>
            <a:cxnLst/>
            <a:rect l="l" t="t" r="r" b="b"/>
            <a:pathLst>
              <a:path w="5710652" h="6858000">
                <a:moveTo>
                  <a:pt x="4831301" y="0"/>
                </a:moveTo>
                <a:lnTo>
                  <a:pt x="5696109" y="0"/>
                </a:lnTo>
                <a:lnTo>
                  <a:pt x="5706418" y="42969"/>
                </a:lnTo>
                <a:cubicBezTo>
                  <a:pt x="5714414" y="100391"/>
                  <a:pt x="5711283" y="160329"/>
                  <a:pt x="5695333" y="219852"/>
                </a:cubicBezTo>
                <a:cubicBezTo>
                  <a:pt x="5631536" y="457945"/>
                  <a:pt x="5386806" y="599240"/>
                  <a:pt x="5148712" y="535443"/>
                </a:cubicBezTo>
                <a:cubicBezTo>
                  <a:pt x="4940381" y="479621"/>
                  <a:pt x="4806160" y="285271"/>
                  <a:pt x="4818599" y="78052"/>
                </a:cubicBezTo>
                <a:close/>
                <a:moveTo>
                  <a:pt x="0" y="0"/>
                </a:moveTo>
                <a:lnTo>
                  <a:pt x="545808" y="0"/>
                </a:lnTo>
                <a:lnTo>
                  <a:pt x="4212872" y="0"/>
                </a:lnTo>
                <a:lnTo>
                  <a:pt x="4204748" y="184996"/>
                </a:lnTo>
                <a:cubicBezTo>
                  <a:pt x="4203390" y="263520"/>
                  <a:pt x="4204263" y="341910"/>
                  <a:pt x="4207775" y="419995"/>
                </a:cubicBezTo>
                <a:cubicBezTo>
                  <a:pt x="4220964" y="709488"/>
                  <a:pt x="4449625" y="891535"/>
                  <a:pt x="4655737" y="1068099"/>
                </a:cubicBezTo>
                <a:cubicBezTo>
                  <a:pt x="5169527" y="1508061"/>
                  <a:pt x="5344373" y="2032158"/>
                  <a:pt x="5103604" y="2589405"/>
                </a:cubicBezTo>
                <a:cubicBezTo>
                  <a:pt x="5010230" y="2805523"/>
                  <a:pt x="4828675" y="2993264"/>
                  <a:pt x="4657611" y="3164269"/>
                </a:cubicBezTo>
                <a:cubicBezTo>
                  <a:pt x="4198817" y="3622744"/>
                  <a:pt x="4217616" y="4154456"/>
                  <a:pt x="4499219" y="4641255"/>
                </a:cubicBezTo>
                <a:cubicBezTo>
                  <a:pt x="4699839" y="4986832"/>
                  <a:pt x="4940395" y="5311556"/>
                  <a:pt x="5110950" y="5670858"/>
                </a:cubicBezTo>
                <a:cubicBezTo>
                  <a:pt x="5277001" y="6019042"/>
                  <a:pt x="5375520" y="6366409"/>
                  <a:pt x="5396522" y="6707670"/>
                </a:cubicBezTo>
                <a:lnTo>
                  <a:pt x="539889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0BBED7A-2BE9-6E84-BDB6-A0D29B68BE12}"/>
              </a:ext>
            </a:extLst>
          </p:cNvPr>
          <p:cNvSpPr txBox="1"/>
          <p:nvPr/>
        </p:nvSpPr>
        <p:spPr>
          <a:xfrm>
            <a:off x="5206429" y="4500349"/>
            <a:ext cx="609771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Monodisperse spheres are identical in size and shape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2644433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042E603F-28B7-4831-BF23-65FBAB13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1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8BF742A-50EF-4EE9-855D-53E511F86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EF79062-B5BB-45DF-810C-95A324A9D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2140699"/>
            <a:ext cx="12192000" cy="4717301"/>
          </a:xfrm>
          <a:custGeom>
            <a:avLst/>
            <a:gdLst>
              <a:gd name="connsiteX0" fmla="*/ 8930642 w 12192000"/>
              <a:gd name="connsiteY0" fmla="*/ 4273734 h 4717301"/>
              <a:gd name="connsiteX1" fmla="*/ 9143134 w 12192000"/>
              <a:gd name="connsiteY1" fmla="*/ 4396362 h 4717301"/>
              <a:gd name="connsiteX2" fmla="*/ 9043549 w 12192000"/>
              <a:gd name="connsiteY2" fmla="*/ 4693978 h 4717301"/>
              <a:gd name="connsiteX3" fmla="*/ 8745984 w 12192000"/>
              <a:gd name="connsiteY3" fmla="*/ 4594249 h 4717301"/>
              <a:gd name="connsiteX4" fmla="*/ 8845568 w 12192000"/>
              <a:gd name="connsiteY4" fmla="*/ 4296634 h 4717301"/>
              <a:gd name="connsiteX5" fmla="*/ 8930642 w 12192000"/>
              <a:gd name="connsiteY5" fmla="*/ 4273734 h 4717301"/>
              <a:gd name="connsiteX6" fmla="*/ 9842642 w 12192000"/>
              <a:gd name="connsiteY6" fmla="*/ 3718743 h 4717301"/>
              <a:gd name="connsiteX7" fmla="*/ 10272210 w 12192000"/>
              <a:gd name="connsiteY7" fmla="*/ 3966645 h 4717301"/>
              <a:gd name="connsiteX8" fmla="*/ 10070896 w 12192000"/>
              <a:gd name="connsiteY8" fmla="*/ 4568292 h 4717301"/>
              <a:gd name="connsiteX9" fmla="*/ 9469346 w 12192000"/>
              <a:gd name="connsiteY9" fmla="*/ 4366686 h 4717301"/>
              <a:gd name="connsiteX10" fmla="*/ 9670660 w 12192000"/>
              <a:gd name="connsiteY10" fmla="*/ 3765038 h 4717301"/>
              <a:gd name="connsiteX11" fmla="*/ 9842642 w 12192000"/>
              <a:gd name="connsiteY11" fmla="*/ 3718743 h 4717301"/>
              <a:gd name="connsiteX12" fmla="*/ 0 w 12192000"/>
              <a:gd name="connsiteY12" fmla="*/ 0 h 4717301"/>
              <a:gd name="connsiteX13" fmla="*/ 12192000 w 12192000"/>
              <a:gd name="connsiteY13" fmla="*/ 0 h 4717301"/>
              <a:gd name="connsiteX14" fmla="*/ 12192000 w 12192000"/>
              <a:gd name="connsiteY14" fmla="*/ 3369891 h 4717301"/>
              <a:gd name="connsiteX15" fmla="*/ 12124015 w 12192000"/>
              <a:gd name="connsiteY15" fmla="*/ 3410713 h 4717301"/>
              <a:gd name="connsiteX16" fmla="*/ 11077457 w 12192000"/>
              <a:gd name="connsiteY16" fmla="*/ 3501725 h 4717301"/>
              <a:gd name="connsiteX17" fmla="*/ 9867246 w 12192000"/>
              <a:gd name="connsiteY17" fmla="*/ 3351592 h 4717301"/>
              <a:gd name="connsiteX18" fmla="*/ 8994802 w 12192000"/>
              <a:gd name="connsiteY18" fmla="*/ 3878378 h 4717301"/>
              <a:gd name="connsiteX19" fmla="*/ 6994655 w 12192000"/>
              <a:gd name="connsiteY19" fmla="*/ 4335637 h 4717301"/>
              <a:gd name="connsiteX20" fmla="*/ 6287534 w 12192000"/>
              <a:gd name="connsiteY20" fmla="*/ 3714199 h 4717301"/>
              <a:gd name="connsiteX21" fmla="*/ 4392596 w 12192000"/>
              <a:gd name="connsiteY21" fmla="*/ 3392344 h 4717301"/>
              <a:gd name="connsiteX22" fmla="*/ 3014500 w 12192000"/>
              <a:gd name="connsiteY22" fmla="*/ 4100222 h 4717301"/>
              <a:gd name="connsiteX23" fmla="*/ 86414 w 12192000"/>
              <a:gd name="connsiteY23" fmla="*/ 3903305 h 4717301"/>
              <a:gd name="connsiteX24" fmla="*/ 0 w 12192000"/>
              <a:gd name="connsiteY24" fmla="*/ 3840566 h 471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2000" h="4717301">
                <a:moveTo>
                  <a:pt x="8930642" y="4273734"/>
                </a:moveTo>
                <a:cubicBezTo>
                  <a:pt x="9016941" y="4268381"/>
                  <a:pt x="9102130" y="4314070"/>
                  <a:pt x="9143134" y="4396362"/>
                </a:cubicBezTo>
                <a:cubicBezTo>
                  <a:pt x="9197806" y="4506087"/>
                  <a:pt x="9153221" y="4639333"/>
                  <a:pt x="9043549" y="4693978"/>
                </a:cubicBezTo>
                <a:cubicBezTo>
                  <a:pt x="8933879" y="4748622"/>
                  <a:pt x="8800655" y="4703973"/>
                  <a:pt x="8745984" y="4594249"/>
                </a:cubicBezTo>
                <a:cubicBezTo>
                  <a:pt x="8691311" y="4484525"/>
                  <a:pt x="8735897" y="4351279"/>
                  <a:pt x="8845568" y="4296634"/>
                </a:cubicBezTo>
                <a:cubicBezTo>
                  <a:pt x="8872986" y="4282973"/>
                  <a:pt x="8901875" y="4275517"/>
                  <a:pt x="8930642" y="4273734"/>
                </a:cubicBezTo>
                <a:close/>
                <a:moveTo>
                  <a:pt x="9842642" y="3718743"/>
                </a:moveTo>
                <a:cubicBezTo>
                  <a:pt x="10017101" y="3707923"/>
                  <a:pt x="10189318" y="3800286"/>
                  <a:pt x="10272210" y="3966645"/>
                </a:cubicBezTo>
                <a:cubicBezTo>
                  <a:pt x="10382732" y="4188458"/>
                  <a:pt x="10292600" y="4457825"/>
                  <a:pt x="10070896" y="4568292"/>
                </a:cubicBezTo>
                <a:cubicBezTo>
                  <a:pt x="9849191" y="4678760"/>
                  <a:pt x="9579867" y="4588498"/>
                  <a:pt x="9469346" y="4366686"/>
                </a:cubicBezTo>
                <a:cubicBezTo>
                  <a:pt x="9358824" y="4144873"/>
                  <a:pt x="9448956" y="3875506"/>
                  <a:pt x="9670660" y="3765038"/>
                </a:cubicBezTo>
                <a:cubicBezTo>
                  <a:pt x="9726087" y="3737421"/>
                  <a:pt x="9784490" y="3722349"/>
                  <a:pt x="9842642" y="371874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369891"/>
                </a:lnTo>
                <a:lnTo>
                  <a:pt x="12124015" y="3410713"/>
                </a:lnTo>
                <a:cubicBezTo>
                  <a:pt x="11792041" y="3581538"/>
                  <a:pt x="11443617" y="3577252"/>
                  <a:pt x="11077457" y="3501725"/>
                </a:cubicBezTo>
                <a:cubicBezTo>
                  <a:pt x="10679189" y="3419860"/>
                  <a:pt x="10271734" y="3358281"/>
                  <a:pt x="9867246" y="3351592"/>
                </a:cubicBezTo>
                <a:cubicBezTo>
                  <a:pt x="9492336" y="3345611"/>
                  <a:pt x="9239136" y="3626329"/>
                  <a:pt x="8994802" y="3878378"/>
                </a:cubicBezTo>
                <a:cubicBezTo>
                  <a:pt x="8385954" y="4506678"/>
                  <a:pt x="7695268" y="4690742"/>
                  <a:pt x="6994655" y="4335637"/>
                </a:cubicBezTo>
                <a:cubicBezTo>
                  <a:pt x="6722938" y="4197922"/>
                  <a:pt x="6494843" y="3948626"/>
                  <a:pt x="6287534" y="3714199"/>
                </a:cubicBezTo>
                <a:cubicBezTo>
                  <a:pt x="5731733" y="3085491"/>
                  <a:pt x="5043559" y="3067499"/>
                  <a:pt x="4392596" y="3392344"/>
                </a:cubicBezTo>
                <a:cubicBezTo>
                  <a:pt x="3930423" y="3623867"/>
                  <a:pt x="3492022" y="3908604"/>
                  <a:pt x="3014500" y="4100222"/>
                </a:cubicBezTo>
                <a:cubicBezTo>
                  <a:pt x="1977820" y="4518409"/>
                  <a:pt x="973242" y="4499486"/>
                  <a:pt x="86414" y="3903305"/>
                </a:cubicBezTo>
                <a:lnTo>
                  <a:pt x="0" y="384056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63A89C-0FE0-CA9F-62BA-D734C459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69856"/>
            <a:ext cx="6658405" cy="14511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dirty="0"/>
              <a:t>Form factor for Monodisperse spherical particle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0344FE-E57F-9A46-2725-5E92387D7B60}"/>
              </a:ext>
            </a:extLst>
          </p:cNvPr>
          <p:cNvSpPr txBox="1"/>
          <p:nvPr/>
        </p:nvSpPr>
        <p:spPr>
          <a:xfrm>
            <a:off x="7185813" y="1137141"/>
            <a:ext cx="4314394" cy="1631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</a:pPr>
            <a:r>
              <a:rPr lang="en-US" sz="2400" dirty="0"/>
              <a:t>monodisperse spherical particle with a core-shell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4BC074-228E-F232-9C51-7F761BF5B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371" y="2804900"/>
            <a:ext cx="8304636" cy="38201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AAAA5E-FE9C-8EF2-3FD0-97C037247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93" y="2301064"/>
            <a:ext cx="6747098" cy="161930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1BA553D-E29F-8A85-A0CF-BE62EF6ADE65}"/>
              </a:ext>
            </a:extLst>
          </p:cNvPr>
          <p:cNvSpPr/>
          <p:nvPr/>
        </p:nvSpPr>
        <p:spPr>
          <a:xfrm>
            <a:off x="3623417" y="3563596"/>
            <a:ext cx="1615155" cy="28201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2745307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AnalogousFromLightSeedRightStep">
      <a:dk1>
        <a:srgbClr val="000000"/>
      </a:dk1>
      <a:lt1>
        <a:srgbClr val="FFFFFF"/>
      </a:lt1>
      <a:dk2>
        <a:srgbClr val="243341"/>
      </a:dk2>
      <a:lt2>
        <a:srgbClr val="E8E2E7"/>
      </a:lt2>
      <a:accent1>
        <a:srgbClr val="7DAD88"/>
      </a:accent1>
      <a:accent2>
        <a:srgbClr val="6FAC96"/>
      </a:accent2>
      <a:accent3>
        <a:srgbClr val="7DA9AC"/>
      </a:accent3>
      <a:accent4>
        <a:srgbClr val="7B9EBE"/>
      </a:accent4>
      <a:accent5>
        <a:srgbClr val="9399CA"/>
      </a:accent5>
      <a:accent6>
        <a:srgbClr val="8F7BBE"/>
      </a:accent6>
      <a:hlink>
        <a:srgbClr val="AE699F"/>
      </a:hlink>
      <a:folHlink>
        <a:srgbClr val="7F7F7F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1164</TotalTime>
  <Words>825</Words>
  <Application>Microsoft Office PowerPoint</Application>
  <PresentationFormat>Widescreen</PresentationFormat>
  <Paragraphs>135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Aptos</vt:lpstr>
      <vt:lpstr>Arial</vt:lpstr>
      <vt:lpstr>Avenir Next LT Pro</vt:lpstr>
      <vt:lpstr>Posterama</vt:lpstr>
      <vt:lpstr>Times New Roman</vt:lpstr>
      <vt:lpstr>SplashVTI</vt:lpstr>
      <vt:lpstr>Form factors of particle systems in dilute solutions</vt:lpstr>
      <vt:lpstr>Introduction</vt:lpstr>
      <vt:lpstr>Intra and inter-particle interactions </vt:lpstr>
      <vt:lpstr>Intra and inter-particle interactions in a system</vt:lpstr>
      <vt:lpstr>Objective of this study</vt:lpstr>
      <vt:lpstr>Theoretical models of form factors for particle systems</vt:lpstr>
      <vt:lpstr>Form factor of a sphere</vt:lpstr>
      <vt:lpstr>Monodisperse spherical particle system</vt:lpstr>
      <vt:lpstr>Form factor for Monodisperse spherical particle</vt:lpstr>
      <vt:lpstr>Bidisperse spheres particle system</vt:lpstr>
      <vt:lpstr>Form factor of bidisperse system</vt:lpstr>
      <vt:lpstr>Cylindrical rods</vt:lpstr>
      <vt:lpstr>Form factor for cylindrical rods</vt:lpstr>
      <vt:lpstr>Methodology</vt:lpstr>
      <vt:lpstr>Results</vt:lpstr>
      <vt:lpstr>Bidisperse spheres</vt:lpstr>
      <vt:lpstr>Cylindrical rods</vt:lpstr>
      <vt:lpstr>Structural Similarity Index Measurement (SSIM) for a sphere</vt:lpstr>
      <vt:lpstr>Monodisperse hardcore sphere</vt:lpstr>
      <vt:lpstr>Bidisperse particle system</vt:lpstr>
      <vt:lpstr>Cylindrical rod with uniform scattering length</vt:lpstr>
      <vt:lpstr>Comparison of particle system error</vt:lpstr>
      <vt:lpstr>Discussion</vt:lpstr>
      <vt:lpstr>Conclusion</vt:lpstr>
      <vt:lpstr>Selected References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 factors of particle systems in dilute solutions</dc:title>
  <dc:creator>Munirat Idris</dc:creator>
  <cp:lastModifiedBy>Munirat Idris</cp:lastModifiedBy>
  <cp:revision>1</cp:revision>
  <dcterms:created xsi:type="dcterms:W3CDTF">2024-04-21T01:29:03Z</dcterms:created>
  <dcterms:modified xsi:type="dcterms:W3CDTF">2024-04-25T11:10:47Z</dcterms:modified>
</cp:coreProperties>
</file>